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40" r:id="rId2"/>
    <p:sldId id="341" r:id="rId3"/>
    <p:sldId id="342" r:id="rId4"/>
    <p:sldId id="346" r:id="rId5"/>
    <p:sldId id="350" r:id="rId6"/>
    <p:sldId id="343" r:id="rId7"/>
    <p:sldId id="344" r:id="rId8"/>
    <p:sldId id="345" r:id="rId9"/>
    <p:sldId id="333" r:id="rId10"/>
    <p:sldId id="336" r:id="rId11"/>
    <p:sldId id="298" r:id="rId12"/>
    <p:sldId id="351" r:id="rId13"/>
    <p:sldId id="283" r:id="rId14"/>
    <p:sldId id="284" r:id="rId15"/>
    <p:sldId id="352" r:id="rId16"/>
    <p:sldId id="327" r:id="rId17"/>
    <p:sldId id="303" r:id="rId18"/>
    <p:sldId id="353" r:id="rId19"/>
    <p:sldId id="354" r:id="rId20"/>
    <p:sldId id="355" r:id="rId21"/>
    <p:sldId id="356" r:id="rId22"/>
  </p:sldIdLst>
  <p:sldSz cx="9144000" cy="6858000" type="screen4x3"/>
  <p:notesSz cx="6858000" cy="9144000"/>
  <p:defaultTex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8A54"/>
    <a:srgbClr val="000000"/>
    <a:srgbClr val="7F7F7F"/>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73" autoAdjust="0"/>
    <p:restoredTop sz="92066" autoAdjust="0"/>
  </p:normalViewPr>
  <p:slideViewPr>
    <p:cSldViewPr>
      <p:cViewPr varScale="1">
        <p:scale>
          <a:sx n="108" d="100"/>
          <a:sy n="108" d="100"/>
        </p:scale>
        <p:origin x="94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944D1D4-5673-415C-AF20-19CF60FDEDE6}" type="datetimeFigureOut">
              <a:rPr lang="es-CO"/>
              <a:pPr>
                <a:defRPr/>
              </a:pPr>
              <a:t>27/05/2020</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CO"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CO" noProof="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08FFA1B-A6C1-48A1-A971-6C215DA58C1D}" type="slidenum">
              <a:rPr lang="es-CO" altLang="es-CO"/>
              <a:pPr>
                <a:defRPr/>
              </a:pPr>
              <a:t>‹Nº›</a:t>
            </a:fld>
            <a:endParaRPr lang="es-CO" altLang="es-CO"/>
          </a:p>
        </p:txBody>
      </p:sp>
    </p:spTree>
    <p:extLst>
      <p:ext uri="{BB962C8B-B14F-4D97-AF65-F5344CB8AC3E}">
        <p14:creationId xmlns:p14="http://schemas.microsoft.com/office/powerpoint/2010/main" val="35128241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smtClean="0"/>
          </a:p>
        </p:txBody>
      </p:sp>
      <p:sp>
        <p:nvSpPr>
          <p:cNvPr id="194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BF4ECE2-67BD-426D-9174-FEE0D6EFFA07}" type="slidenum">
              <a:rPr lang="es-CO" altLang="es-CO" smtClean="0"/>
              <a:pPr/>
              <a:t>16</a:t>
            </a:fld>
            <a:endParaRPr lang="es-CO" altLang="es-CO" smtClean="0"/>
          </a:p>
        </p:txBody>
      </p:sp>
    </p:spTree>
    <p:extLst>
      <p:ext uri="{BB962C8B-B14F-4D97-AF65-F5344CB8AC3E}">
        <p14:creationId xmlns:p14="http://schemas.microsoft.com/office/powerpoint/2010/main" val="2870047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pPr>
              <a:defRPr/>
            </a:pPr>
            <a:fld id="{8467A283-47C7-4C57-B77E-7A68B7567C16}" type="datetimeFigureOut">
              <a:rPr lang="es-CO"/>
              <a:pPr>
                <a:defRPr/>
              </a:pPr>
              <a:t>27/05/2020</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D3C63BFC-63FA-4048-B669-EB680CFA4424}" type="slidenum">
              <a:rPr lang="es-CO" altLang="es-CO"/>
              <a:pPr>
                <a:defRPr/>
              </a:pPr>
              <a:t>‹Nº›</a:t>
            </a:fld>
            <a:endParaRPr lang="es-CO" altLang="es-CO"/>
          </a:p>
        </p:txBody>
      </p:sp>
    </p:spTree>
    <p:extLst>
      <p:ext uri="{BB962C8B-B14F-4D97-AF65-F5344CB8AC3E}">
        <p14:creationId xmlns:p14="http://schemas.microsoft.com/office/powerpoint/2010/main" val="196743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lvl1pPr>
              <a:defRPr/>
            </a:lvl1pPr>
          </a:lstStyle>
          <a:p>
            <a:pPr>
              <a:defRPr/>
            </a:pPr>
            <a:fld id="{770B6533-D10B-4564-A760-F353DA75AA8F}" type="datetimeFigureOut">
              <a:rPr lang="es-CO"/>
              <a:pPr>
                <a:defRPr/>
              </a:pPr>
              <a:t>27/05/2020</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0D7D6D19-E08A-4C25-A452-DF22A217C7C9}" type="slidenum">
              <a:rPr lang="es-CO" altLang="es-CO"/>
              <a:pPr>
                <a:defRPr/>
              </a:pPr>
              <a:t>‹Nº›</a:t>
            </a:fld>
            <a:endParaRPr lang="es-CO" altLang="es-CO"/>
          </a:p>
        </p:txBody>
      </p:sp>
    </p:spTree>
    <p:extLst>
      <p:ext uri="{BB962C8B-B14F-4D97-AF65-F5344CB8AC3E}">
        <p14:creationId xmlns:p14="http://schemas.microsoft.com/office/powerpoint/2010/main" val="1757006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lvl1pPr>
              <a:defRPr/>
            </a:lvl1pPr>
          </a:lstStyle>
          <a:p>
            <a:pPr>
              <a:defRPr/>
            </a:pPr>
            <a:fld id="{E1EAE466-4983-4EF6-AB60-268448607B82}" type="datetimeFigureOut">
              <a:rPr lang="es-CO"/>
              <a:pPr>
                <a:defRPr/>
              </a:pPr>
              <a:t>27/05/2020</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5CD8E365-FD27-486C-9639-68BE336F49A8}" type="slidenum">
              <a:rPr lang="es-CO" altLang="es-CO"/>
              <a:pPr>
                <a:defRPr/>
              </a:pPr>
              <a:t>‹Nº›</a:t>
            </a:fld>
            <a:endParaRPr lang="es-CO" altLang="es-CO"/>
          </a:p>
        </p:txBody>
      </p:sp>
    </p:spTree>
    <p:extLst>
      <p:ext uri="{BB962C8B-B14F-4D97-AF65-F5344CB8AC3E}">
        <p14:creationId xmlns:p14="http://schemas.microsoft.com/office/powerpoint/2010/main" val="322979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lvl1pPr>
              <a:defRPr/>
            </a:lvl1pPr>
          </a:lstStyle>
          <a:p>
            <a:pPr>
              <a:defRPr/>
            </a:pPr>
            <a:fld id="{36EE92DD-A914-47DE-B99F-EE7B7384AF5E}" type="datetimeFigureOut">
              <a:rPr lang="es-CO"/>
              <a:pPr>
                <a:defRPr/>
              </a:pPr>
              <a:t>27/05/2020</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92493ED1-21FA-43CD-A793-16CE9103385D}" type="slidenum">
              <a:rPr lang="es-CO" altLang="es-CO"/>
              <a:pPr>
                <a:defRPr/>
              </a:pPr>
              <a:t>‹Nº›</a:t>
            </a:fld>
            <a:endParaRPr lang="es-CO" altLang="es-CO"/>
          </a:p>
        </p:txBody>
      </p:sp>
    </p:spTree>
    <p:extLst>
      <p:ext uri="{BB962C8B-B14F-4D97-AF65-F5344CB8AC3E}">
        <p14:creationId xmlns:p14="http://schemas.microsoft.com/office/powerpoint/2010/main" val="1997438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0B4D677B-1D56-4378-8ED5-DDB78B9C401E}" type="datetimeFigureOut">
              <a:rPr lang="es-CO"/>
              <a:pPr>
                <a:defRPr/>
              </a:pPr>
              <a:t>27/05/2020</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9551E9C5-D8E7-482C-BAF6-461B3F8930F1}" type="slidenum">
              <a:rPr lang="es-CO" altLang="es-CO"/>
              <a:pPr>
                <a:defRPr/>
              </a:pPr>
              <a:t>‹Nº›</a:t>
            </a:fld>
            <a:endParaRPr lang="es-CO" altLang="es-CO"/>
          </a:p>
        </p:txBody>
      </p:sp>
    </p:spTree>
    <p:extLst>
      <p:ext uri="{BB962C8B-B14F-4D97-AF65-F5344CB8AC3E}">
        <p14:creationId xmlns:p14="http://schemas.microsoft.com/office/powerpoint/2010/main" val="3550021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3 Marcador de fecha"/>
          <p:cNvSpPr>
            <a:spLocks noGrp="1"/>
          </p:cNvSpPr>
          <p:nvPr>
            <p:ph type="dt" sz="half" idx="10"/>
          </p:nvPr>
        </p:nvSpPr>
        <p:spPr/>
        <p:txBody>
          <a:bodyPr/>
          <a:lstStyle>
            <a:lvl1pPr>
              <a:defRPr/>
            </a:lvl1pPr>
          </a:lstStyle>
          <a:p>
            <a:pPr>
              <a:defRPr/>
            </a:pPr>
            <a:fld id="{D7590A63-F551-44EB-9E32-2E4CBFF96306}" type="datetimeFigureOut">
              <a:rPr lang="es-CO"/>
              <a:pPr>
                <a:defRPr/>
              </a:pPr>
              <a:t>27/05/2020</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CO"/>
          </a:p>
        </p:txBody>
      </p:sp>
      <p:sp>
        <p:nvSpPr>
          <p:cNvPr id="7" name="5 Marcador de número de diapositiva"/>
          <p:cNvSpPr>
            <a:spLocks noGrp="1"/>
          </p:cNvSpPr>
          <p:nvPr>
            <p:ph type="sldNum" sz="quarter" idx="12"/>
          </p:nvPr>
        </p:nvSpPr>
        <p:spPr/>
        <p:txBody>
          <a:bodyPr/>
          <a:lstStyle>
            <a:lvl1pPr>
              <a:defRPr/>
            </a:lvl1pPr>
          </a:lstStyle>
          <a:p>
            <a:pPr>
              <a:defRPr/>
            </a:pPr>
            <a:fld id="{FA2F73C1-8BFB-470D-8AA3-FBA45335CE15}" type="slidenum">
              <a:rPr lang="es-CO" altLang="es-CO"/>
              <a:pPr>
                <a:defRPr/>
              </a:pPr>
              <a:t>‹Nº›</a:t>
            </a:fld>
            <a:endParaRPr lang="es-CO" altLang="es-CO"/>
          </a:p>
        </p:txBody>
      </p:sp>
    </p:spTree>
    <p:extLst>
      <p:ext uri="{BB962C8B-B14F-4D97-AF65-F5344CB8AC3E}">
        <p14:creationId xmlns:p14="http://schemas.microsoft.com/office/powerpoint/2010/main" val="283812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3 Marcador de fecha"/>
          <p:cNvSpPr>
            <a:spLocks noGrp="1"/>
          </p:cNvSpPr>
          <p:nvPr>
            <p:ph type="dt" sz="half" idx="10"/>
          </p:nvPr>
        </p:nvSpPr>
        <p:spPr/>
        <p:txBody>
          <a:bodyPr/>
          <a:lstStyle>
            <a:lvl1pPr>
              <a:defRPr/>
            </a:lvl1pPr>
          </a:lstStyle>
          <a:p>
            <a:pPr>
              <a:defRPr/>
            </a:pPr>
            <a:fld id="{B044E9A3-1CC7-42AA-9D17-633C059CD904}" type="datetimeFigureOut">
              <a:rPr lang="es-CO"/>
              <a:pPr>
                <a:defRPr/>
              </a:pPr>
              <a:t>27/05/2020</a:t>
            </a:fld>
            <a:endParaRPr lang="es-CO"/>
          </a:p>
        </p:txBody>
      </p:sp>
      <p:sp>
        <p:nvSpPr>
          <p:cNvPr id="8" name="4 Marcador de pie de página"/>
          <p:cNvSpPr>
            <a:spLocks noGrp="1"/>
          </p:cNvSpPr>
          <p:nvPr>
            <p:ph type="ftr" sz="quarter" idx="11"/>
          </p:nvPr>
        </p:nvSpPr>
        <p:spPr/>
        <p:txBody>
          <a:bodyPr/>
          <a:lstStyle>
            <a:lvl1pPr>
              <a:defRPr/>
            </a:lvl1pPr>
          </a:lstStyle>
          <a:p>
            <a:pPr>
              <a:defRPr/>
            </a:pPr>
            <a:endParaRPr lang="es-CO"/>
          </a:p>
        </p:txBody>
      </p:sp>
      <p:sp>
        <p:nvSpPr>
          <p:cNvPr id="9" name="5 Marcador de número de diapositiva"/>
          <p:cNvSpPr>
            <a:spLocks noGrp="1"/>
          </p:cNvSpPr>
          <p:nvPr>
            <p:ph type="sldNum" sz="quarter" idx="12"/>
          </p:nvPr>
        </p:nvSpPr>
        <p:spPr/>
        <p:txBody>
          <a:bodyPr/>
          <a:lstStyle>
            <a:lvl1pPr>
              <a:defRPr/>
            </a:lvl1pPr>
          </a:lstStyle>
          <a:p>
            <a:pPr>
              <a:defRPr/>
            </a:pPr>
            <a:fld id="{2A2FCFFB-A8CD-4BF6-AA10-B2D615EE41D2}" type="slidenum">
              <a:rPr lang="es-CO" altLang="es-CO"/>
              <a:pPr>
                <a:defRPr/>
              </a:pPr>
              <a:t>‹Nº›</a:t>
            </a:fld>
            <a:endParaRPr lang="es-CO" altLang="es-CO"/>
          </a:p>
        </p:txBody>
      </p:sp>
    </p:spTree>
    <p:extLst>
      <p:ext uri="{BB962C8B-B14F-4D97-AF65-F5344CB8AC3E}">
        <p14:creationId xmlns:p14="http://schemas.microsoft.com/office/powerpoint/2010/main" val="3984440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3 Marcador de fecha"/>
          <p:cNvSpPr>
            <a:spLocks noGrp="1"/>
          </p:cNvSpPr>
          <p:nvPr>
            <p:ph type="dt" sz="half" idx="10"/>
          </p:nvPr>
        </p:nvSpPr>
        <p:spPr/>
        <p:txBody>
          <a:bodyPr/>
          <a:lstStyle>
            <a:lvl1pPr>
              <a:defRPr/>
            </a:lvl1pPr>
          </a:lstStyle>
          <a:p>
            <a:pPr>
              <a:defRPr/>
            </a:pPr>
            <a:fld id="{D1B94F25-5AE6-43F6-BB51-2AA1B39432DE}" type="datetimeFigureOut">
              <a:rPr lang="es-CO"/>
              <a:pPr>
                <a:defRPr/>
              </a:pPr>
              <a:t>27/05/2020</a:t>
            </a:fld>
            <a:endParaRPr lang="es-CO"/>
          </a:p>
        </p:txBody>
      </p:sp>
      <p:sp>
        <p:nvSpPr>
          <p:cNvPr id="4" name="4 Marcador de pie de página"/>
          <p:cNvSpPr>
            <a:spLocks noGrp="1"/>
          </p:cNvSpPr>
          <p:nvPr>
            <p:ph type="ftr" sz="quarter" idx="11"/>
          </p:nvPr>
        </p:nvSpPr>
        <p:spPr/>
        <p:txBody>
          <a:bodyPr/>
          <a:lstStyle>
            <a:lvl1pPr>
              <a:defRPr/>
            </a:lvl1pPr>
          </a:lstStyle>
          <a:p>
            <a:pPr>
              <a:defRPr/>
            </a:pPr>
            <a:endParaRPr lang="es-CO"/>
          </a:p>
        </p:txBody>
      </p:sp>
      <p:sp>
        <p:nvSpPr>
          <p:cNvPr id="5" name="5 Marcador de número de diapositiva"/>
          <p:cNvSpPr>
            <a:spLocks noGrp="1"/>
          </p:cNvSpPr>
          <p:nvPr>
            <p:ph type="sldNum" sz="quarter" idx="12"/>
          </p:nvPr>
        </p:nvSpPr>
        <p:spPr/>
        <p:txBody>
          <a:bodyPr/>
          <a:lstStyle>
            <a:lvl1pPr>
              <a:defRPr/>
            </a:lvl1pPr>
          </a:lstStyle>
          <a:p>
            <a:pPr>
              <a:defRPr/>
            </a:pPr>
            <a:fld id="{2406C38E-534A-4182-83B9-2C6BA756AC67}" type="slidenum">
              <a:rPr lang="es-CO" altLang="es-CO"/>
              <a:pPr>
                <a:defRPr/>
              </a:pPr>
              <a:t>‹Nº›</a:t>
            </a:fld>
            <a:endParaRPr lang="es-CO" altLang="es-CO"/>
          </a:p>
        </p:txBody>
      </p:sp>
    </p:spTree>
    <p:extLst>
      <p:ext uri="{BB962C8B-B14F-4D97-AF65-F5344CB8AC3E}">
        <p14:creationId xmlns:p14="http://schemas.microsoft.com/office/powerpoint/2010/main" val="3813572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B44B4A7F-D8CE-4E1D-A0A6-422D388501CF}" type="datetimeFigureOut">
              <a:rPr lang="es-CO"/>
              <a:pPr>
                <a:defRPr/>
              </a:pPr>
              <a:t>27/05/2020</a:t>
            </a:fld>
            <a:endParaRPr lang="es-CO"/>
          </a:p>
        </p:txBody>
      </p:sp>
      <p:sp>
        <p:nvSpPr>
          <p:cNvPr id="3" name="4 Marcador de pie de página"/>
          <p:cNvSpPr>
            <a:spLocks noGrp="1"/>
          </p:cNvSpPr>
          <p:nvPr>
            <p:ph type="ftr" sz="quarter" idx="11"/>
          </p:nvPr>
        </p:nvSpPr>
        <p:spPr/>
        <p:txBody>
          <a:bodyPr/>
          <a:lstStyle>
            <a:lvl1pPr>
              <a:defRPr/>
            </a:lvl1pPr>
          </a:lstStyle>
          <a:p>
            <a:pPr>
              <a:defRPr/>
            </a:pPr>
            <a:endParaRPr lang="es-CO"/>
          </a:p>
        </p:txBody>
      </p:sp>
      <p:sp>
        <p:nvSpPr>
          <p:cNvPr id="4" name="5 Marcador de número de diapositiva"/>
          <p:cNvSpPr>
            <a:spLocks noGrp="1"/>
          </p:cNvSpPr>
          <p:nvPr>
            <p:ph type="sldNum" sz="quarter" idx="12"/>
          </p:nvPr>
        </p:nvSpPr>
        <p:spPr/>
        <p:txBody>
          <a:bodyPr/>
          <a:lstStyle>
            <a:lvl1pPr>
              <a:defRPr/>
            </a:lvl1pPr>
          </a:lstStyle>
          <a:p>
            <a:pPr>
              <a:defRPr/>
            </a:pPr>
            <a:fld id="{BCBCD47D-4DF5-48D0-A698-912C13B79E48}" type="slidenum">
              <a:rPr lang="es-CO" altLang="es-CO"/>
              <a:pPr>
                <a:defRPr/>
              </a:pPr>
              <a:t>‹Nº›</a:t>
            </a:fld>
            <a:endParaRPr lang="es-CO" altLang="es-CO"/>
          </a:p>
        </p:txBody>
      </p:sp>
    </p:spTree>
    <p:extLst>
      <p:ext uri="{BB962C8B-B14F-4D97-AF65-F5344CB8AC3E}">
        <p14:creationId xmlns:p14="http://schemas.microsoft.com/office/powerpoint/2010/main" val="284041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E08FA48F-7C97-4038-B953-49A3B548E28A}" type="datetimeFigureOut">
              <a:rPr lang="es-CO"/>
              <a:pPr>
                <a:defRPr/>
              </a:pPr>
              <a:t>27/05/2020</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CO"/>
          </a:p>
        </p:txBody>
      </p:sp>
      <p:sp>
        <p:nvSpPr>
          <p:cNvPr id="7" name="5 Marcador de número de diapositiva"/>
          <p:cNvSpPr>
            <a:spLocks noGrp="1"/>
          </p:cNvSpPr>
          <p:nvPr>
            <p:ph type="sldNum" sz="quarter" idx="12"/>
          </p:nvPr>
        </p:nvSpPr>
        <p:spPr/>
        <p:txBody>
          <a:bodyPr/>
          <a:lstStyle>
            <a:lvl1pPr>
              <a:defRPr/>
            </a:lvl1pPr>
          </a:lstStyle>
          <a:p>
            <a:pPr>
              <a:defRPr/>
            </a:pPr>
            <a:fld id="{36BEB492-2750-421C-87D6-91F596AB34D1}" type="slidenum">
              <a:rPr lang="es-CO" altLang="es-CO"/>
              <a:pPr>
                <a:defRPr/>
              </a:pPr>
              <a:t>‹Nº›</a:t>
            </a:fld>
            <a:endParaRPr lang="es-CO" altLang="es-CO"/>
          </a:p>
        </p:txBody>
      </p:sp>
    </p:spTree>
    <p:extLst>
      <p:ext uri="{BB962C8B-B14F-4D97-AF65-F5344CB8AC3E}">
        <p14:creationId xmlns:p14="http://schemas.microsoft.com/office/powerpoint/2010/main" val="543213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071AEC4-5A22-4119-9270-0FBF3253254D}" type="datetimeFigureOut">
              <a:rPr lang="es-CO"/>
              <a:pPr>
                <a:defRPr/>
              </a:pPr>
              <a:t>27/05/2020</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CO"/>
          </a:p>
        </p:txBody>
      </p:sp>
      <p:sp>
        <p:nvSpPr>
          <p:cNvPr id="7" name="5 Marcador de número de diapositiva"/>
          <p:cNvSpPr>
            <a:spLocks noGrp="1"/>
          </p:cNvSpPr>
          <p:nvPr>
            <p:ph type="sldNum" sz="quarter" idx="12"/>
          </p:nvPr>
        </p:nvSpPr>
        <p:spPr/>
        <p:txBody>
          <a:bodyPr/>
          <a:lstStyle>
            <a:lvl1pPr>
              <a:defRPr/>
            </a:lvl1pPr>
          </a:lstStyle>
          <a:p>
            <a:pPr>
              <a:defRPr/>
            </a:pPr>
            <a:fld id="{D0D25AF4-B18C-4FD9-A356-86D4592CC2AE}" type="slidenum">
              <a:rPr lang="es-CO" altLang="es-CO"/>
              <a:pPr>
                <a:defRPr/>
              </a:pPr>
              <a:t>‹Nº›</a:t>
            </a:fld>
            <a:endParaRPr lang="es-CO" altLang="es-CO"/>
          </a:p>
        </p:txBody>
      </p:sp>
    </p:spTree>
    <p:extLst>
      <p:ext uri="{BB962C8B-B14F-4D97-AF65-F5344CB8AC3E}">
        <p14:creationId xmlns:p14="http://schemas.microsoft.com/office/powerpoint/2010/main" val="4011322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smtClean="0"/>
              <a:t>Haga clic para modificar el estilo de título del patrón</a:t>
            </a:r>
            <a:endParaRPr lang="es-CO" altLang="es-CO"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smtClean="0"/>
              <a:t>Haga clic para modificar el estilo de texto del patrón</a:t>
            </a:r>
          </a:p>
          <a:p>
            <a:pPr lvl="1"/>
            <a:r>
              <a:rPr lang="es-ES" altLang="es-CO" smtClean="0"/>
              <a:t>Segundo nivel</a:t>
            </a:r>
          </a:p>
          <a:p>
            <a:pPr lvl="2"/>
            <a:r>
              <a:rPr lang="es-ES" altLang="es-CO" smtClean="0"/>
              <a:t>Tercer nivel</a:t>
            </a:r>
          </a:p>
          <a:p>
            <a:pPr lvl="3"/>
            <a:r>
              <a:rPr lang="es-ES" altLang="es-CO" smtClean="0"/>
              <a:t>Cuarto nivel</a:t>
            </a:r>
          </a:p>
          <a:p>
            <a:pPr lvl="4"/>
            <a:r>
              <a:rPr lang="es-ES" altLang="es-CO" smtClean="0"/>
              <a:t>Quinto nivel</a:t>
            </a:r>
            <a:endParaRPr lang="es-CO" altLang="es-CO"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D0C6F35-996B-41A7-8CFD-D30CE6B50BF0}" type="datetimeFigureOut">
              <a:rPr lang="es-CO"/>
              <a:pPr>
                <a:defRPr/>
              </a:pPr>
              <a:t>27/05/2020</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D927930-5E20-49BE-924C-28B809A499B0}" type="slidenum">
              <a:rPr lang="es-CO" altLang="es-CO"/>
              <a:pPr>
                <a:defRPr/>
              </a:pPr>
              <a:t>‹Nº›</a:t>
            </a:fld>
            <a:endParaRPr lang="es-CO" altLang="es-C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vimeo.com/419389192"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vimeo.com/354447927"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4OrbuF5AfA4"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7355113613"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pic>
        <p:nvPicPr>
          <p:cNvPr id="1229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13" y="1057275"/>
            <a:ext cx="3233737"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Imagen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779463"/>
            <a:ext cx="166211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Imagen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900" y="746125"/>
            <a:ext cx="175418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Imagen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2650" y="692150"/>
            <a:ext cx="17462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2" descr="https://fbcdn-sphotos-e-a.akamaihd.net/hphotos-ak-xpf1/v/t1.0-9/13118978_10156817229395290_373736079906030682_n.jpg?oh=38f8bb74529284bbd4e315c23c898fe9&amp;oe=57EDC60E&amp;__gda__=1479221041_9730f9b3d42d9970cb7345c8b6fbd1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3409950"/>
            <a:ext cx="532765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638" y="3678238"/>
            <a:ext cx="2224087"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625" y="3678238"/>
            <a:ext cx="2195513"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257175"/>
            <a:ext cx="2224087"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257175"/>
            <a:ext cx="2220913"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688" y="242888"/>
            <a:ext cx="2224087"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9" name="Imagen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688" y="3708400"/>
            <a:ext cx="2224087"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
        <p:nvSpPr>
          <p:cNvPr id="4" name="2 Marcador de contenido"/>
          <p:cNvSpPr txBox="1">
            <a:spLocks/>
          </p:cNvSpPr>
          <p:nvPr/>
        </p:nvSpPr>
        <p:spPr>
          <a:xfrm>
            <a:off x="750888" y="2432050"/>
            <a:ext cx="7642225" cy="4425950"/>
          </a:xfrm>
          <a:prstGeom prst="rect">
            <a:avLst/>
          </a:prstGeom>
          <a:effectLst>
            <a:outerShdw dist="25400" dir="2700000" algn="tl" rotWithShape="0">
              <a:prstClr val="black"/>
            </a:outerShdw>
          </a:effectLst>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 typeface="Arial" charset="0"/>
              <a:buNone/>
              <a:defRPr/>
            </a:pPr>
            <a:r>
              <a:rPr lang="es-CO" sz="2400" dirty="0" smtClean="0">
                <a:solidFill>
                  <a:schemeClr val="bg1">
                    <a:lumMod val="50000"/>
                  </a:schemeClr>
                </a:solidFill>
                <a:latin typeface="Arial Rounded MT Bold" panose="020F0704030504030204" pitchFamily="34" charset="0"/>
              </a:rPr>
              <a:t>Nuestro próximo rodaje cinematográfico es un LARGOMETRAJE con </a:t>
            </a:r>
            <a:r>
              <a:rPr lang="es-CO" sz="4000" dirty="0" smtClean="0">
                <a:solidFill>
                  <a:schemeClr val="bg2">
                    <a:lumMod val="50000"/>
                  </a:schemeClr>
                </a:solidFill>
                <a:latin typeface="Arial Rounded MT Bold" panose="020F0704030504030204" pitchFamily="34" charset="0"/>
              </a:rPr>
              <a:t>alta calidad artística y técnica, </a:t>
            </a:r>
            <a:r>
              <a:rPr lang="es-CO" sz="2400" dirty="0" smtClean="0">
                <a:solidFill>
                  <a:schemeClr val="bg1">
                    <a:lumMod val="50000"/>
                  </a:schemeClr>
                </a:solidFill>
                <a:latin typeface="Arial Rounded MT Bold" panose="020F0704030504030204" pitchFamily="34" charset="0"/>
              </a:rPr>
              <a:t>visualmente atractivo, con una </a:t>
            </a:r>
            <a:r>
              <a:rPr lang="es-CO" dirty="0" smtClean="0">
                <a:solidFill>
                  <a:schemeClr val="bg2">
                    <a:lumMod val="50000"/>
                  </a:schemeClr>
                </a:solidFill>
                <a:latin typeface="Arial Rounded MT Bold" panose="020F0704030504030204" pitchFamily="34" charset="0"/>
              </a:rPr>
              <a:t>historia </a:t>
            </a:r>
            <a:r>
              <a:rPr lang="es-CO" sz="3600" dirty="0" smtClean="0">
                <a:solidFill>
                  <a:schemeClr val="bg2">
                    <a:lumMod val="50000"/>
                  </a:schemeClr>
                </a:solidFill>
                <a:latin typeface="Arial Rounded MT Bold" panose="020F0704030504030204" pitchFamily="34" charset="0"/>
              </a:rPr>
              <a:t>conmovedora</a:t>
            </a:r>
            <a:r>
              <a:rPr lang="es-CO" dirty="0" smtClean="0">
                <a:solidFill>
                  <a:schemeClr val="bg2">
                    <a:lumMod val="50000"/>
                  </a:schemeClr>
                </a:solidFill>
                <a:latin typeface="Arial Rounded MT Bold" panose="020F0704030504030204" pitchFamily="34" charset="0"/>
              </a:rPr>
              <a:t>, </a:t>
            </a:r>
            <a:r>
              <a:rPr lang="es-CO" sz="2400" dirty="0" smtClean="0">
                <a:solidFill>
                  <a:schemeClr val="bg1">
                    <a:lumMod val="50000"/>
                  </a:schemeClr>
                </a:solidFill>
                <a:latin typeface="Arial Rounded MT Bold" panose="020F0704030504030204" pitchFamily="34" charset="0"/>
              </a:rPr>
              <a:t>con </a:t>
            </a:r>
            <a:r>
              <a:rPr lang="es-CO" dirty="0" smtClean="0">
                <a:solidFill>
                  <a:schemeClr val="bg2">
                    <a:lumMod val="50000"/>
                  </a:schemeClr>
                </a:solidFill>
                <a:latin typeface="Arial Rounded MT Bold" panose="020F0704030504030204" pitchFamily="34" charset="0"/>
              </a:rPr>
              <a:t>personajes </a:t>
            </a:r>
            <a:r>
              <a:rPr lang="es-CO" sz="3600" dirty="0" smtClean="0">
                <a:solidFill>
                  <a:schemeClr val="bg2">
                    <a:lumMod val="50000"/>
                  </a:schemeClr>
                </a:solidFill>
                <a:latin typeface="Arial Rounded MT Bold" panose="020F0704030504030204" pitchFamily="34" charset="0"/>
              </a:rPr>
              <a:t>reales</a:t>
            </a:r>
            <a:r>
              <a:rPr lang="es-CO" dirty="0" smtClean="0">
                <a:solidFill>
                  <a:schemeClr val="bg2">
                    <a:lumMod val="50000"/>
                  </a:schemeClr>
                </a:solidFill>
                <a:latin typeface="Arial Rounded MT Bold" panose="020F0704030504030204" pitchFamily="34" charset="0"/>
              </a:rPr>
              <a:t> </a:t>
            </a:r>
            <a:r>
              <a:rPr lang="es-CO" sz="2400" dirty="0" smtClean="0">
                <a:solidFill>
                  <a:schemeClr val="bg1">
                    <a:lumMod val="50000"/>
                  </a:schemeClr>
                </a:solidFill>
                <a:latin typeface="Arial Rounded MT Bold" panose="020F0704030504030204" pitchFamily="34" charset="0"/>
              </a:rPr>
              <a:t>y </a:t>
            </a:r>
            <a:r>
              <a:rPr lang="es-CO" sz="3600" dirty="0" smtClean="0">
                <a:solidFill>
                  <a:schemeClr val="bg2">
                    <a:lumMod val="50000"/>
                  </a:schemeClr>
                </a:solidFill>
                <a:latin typeface="Arial Rounded MT Bold" panose="020F0704030504030204" pitchFamily="34" charset="0"/>
              </a:rPr>
              <a:t>maravillosos</a:t>
            </a:r>
            <a:r>
              <a:rPr lang="es-CO" dirty="0" smtClean="0">
                <a:solidFill>
                  <a:schemeClr val="bg2">
                    <a:lumMod val="50000"/>
                  </a:schemeClr>
                </a:solidFill>
                <a:latin typeface="Arial Rounded MT Bold" panose="020F0704030504030204" pitchFamily="34" charset="0"/>
              </a:rPr>
              <a:t>.</a:t>
            </a:r>
            <a:endParaRPr lang="es-CO" sz="2400" dirty="0">
              <a:solidFill>
                <a:schemeClr val="bg1">
                  <a:lumMod val="50000"/>
                </a:schemeClr>
              </a:solidFill>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
        <p:nvSpPr>
          <p:cNvPr id="3" name="2 Marcador de contenido"/>
          <p:cNvSpPr>
            <a:spLocks noGrp="1"/>
          </p:cNvSpPr>
          <p:nvPr>
            <p:ph idx="1"/>
          </p:nvPr>
        </p:nvSpPr>
        <p:spPr>
          <a:xfrm>
            <a:off x="457200" y="2060575"/>
            <a:ext cx="8229600" cy="4525963"/>
          </a:xfrm>
          <a:effectLst>
            <a:outerShdw dist="25400" dir="2700000" algn="tl" rotWithShape="0">
              <a:prstClr val="black"/>
            </a:outerShdw>
          </a:effectLst>
        </p:spPr>
        <p:txBody>
          <a:bodyPr rtlCol="0">
            <a:normAutofit/>
          </a:bodyPr>
          <a:lstStyle/>
          <a:p>
            <a:pPr marL="0" indent="0" algn="ctr" eaLnBrk="1" fontAlgn="auto" hangingPunct="1">
              <a:spcAft>
                <a:spcPts val="0"/>
              </a:spcAft>
              <a:buFont typeface="Arial" charset="0"/>
              <a:buNone/>
              <a:defRPr/>
            </a:pPr>
            <a:r>
              <a:rPr lang="es-CO" sz="4000" dirty="0">
                <a:solidFill>
                  <a:schemeClr val="bg2">
                    <a:lumMod val="50000"/>
                  </a:schemeClr>
                </a:solidFill>
                <a:latin typeface="Arial Rounded MT Bold" panose="020F0704030504030204" pitchFamily="34" charset="0"/>
              </a:rPr>
              <a:t>MÚSICA original</a:t>
            </a:r>
            <a:r>
              <a:rPr lang="es-CO" dirty="0">
                <a:solidFill>
                  <a:schemeClr val="bg1">
                    <a:lumMod val="65000"/>
                  </a:schemeClr>
                </a:solidFill>
                <a:latin typeface="Arial Rounded MT Bold" panose="020F0704030504030204" pitchFamily="34" charset="0"/>
              </a:rPr>
              <a:t> </a:t>
            </a:r>
            <a:r>
              <a:rPr lang="es-CO" sz="2400" dirty="0">
                <a:solidFill>
                  <a:schemeClr val="bg1">
                    <a:lumMod val="65000"/>
                  </a:schemeClr>
                </a:solidFill>
                <a:latin typeface="Arial Rounded MT Bold" panose="020F0704030504030204" pitchFamily="34" charset="0"/>
              </a:rPr>
              <a:t>creada especialmente para darle a las escenas de la película </a:t>
            </a:r>
            <a:r>
              <a:rPr lang="es-CO" sz="4000" dirty="0">
                <a:solidFill>
                  <a:schemeClr val="bg2">
                    <a:lumMod val="50000"/>
                  </a:schemeClr>
                </a:solidFill>
                <a:latin typeface="Arial Rounded MT Bold" panose="020F0704030504030204" pitchFamily="34" charset="0"/>
              </a:rPr>
              <a:t>cargas emocionales </a:t>
            </a:r>
            <a:r>
              <a:rPr lang="es-CO" sz="2400" dirty="0">
                <a:solidFill>
                  <a:schemeClr val="bg1">
                    <a:lumMod val="65000"/>
                  </a:schemeClr>
                </a:solidFill>
                <a:latin typeface="Arial Rounded MT Bold" panose="020F0704030504030204" pitchFamily="34" charset="0"/>
              </a:rPr>
              <a:t>que</a:t>
            </a:r>
            <a:r>
              <a:rPr lang="es-CO" sz="3600" dirty="0">
                <a:solidFill>
                  <a:schemeClr val="bg2">
                    <a:lumMod val="50000"/>
                  </a:schemeClr>
                </a:solidFill>
                <a:latin typeface="Arial Rounded MT Bold" panose="020F0704030504030204" pitchFamily="34" charset="0"/>
              </a:rPr>
              <a:t> conmuevan </a:t>
            </a:r>
            <a:r>
              <a:rPr lang="es-CO" sz="2400" dirty="0">
                <a:solidFill>
                  <a:schemeClr val="bg1">
                    <a:lumMod val="65000"/>
                  </a:schemeClr>
                </a:solidFill>
                <a:latin typeface="Arial Rounded MT Bold" panose="020F0704030504030204" pitchFamily="34" charset="0"/>
              </a:rPr>
              <a:t>al espectador y lo </a:t>
            </a:r>
            <a:r>
              <a:rPr lang="es-CO" dirty="0">
                <a:solidFill>
                  <a:schemeClr val="bg2">
                    <a:lumMod val="50000"/>
                  </a:schemeClr>
                </a:solidFill>
                <a:latin typeface="Arial Rounded MT Bold" panose="020F0704030504030204" pitchFamily="34" charset="0"/>
              </a:rPr>
              <a:t>acerquen</a:t>
            </a:r>
            <a:r>
              <a:rPr lang="es-CO" sz="2400" dirty="0">
                <a:solidFill>
                  <a:schemeClr val="bg1">
                    <a:lumMod val="65000"/>
                  </a:schemeClr>
                </a:solidFill>
                <a:latin typeface="Arial Rounded MT Bold" panose="020F0704030504030204" pitchFamily="34" charset="0"/>
              </a:rPr>
              <a:t> a la historia, lo</a:t>
            </a:r>
            <a:r>
              <a:rPr lang="es-CO" dirty="0">
                <a:solidFill>
                  <a:schemeClr val="bg1">
                    <a:lumMod val="65000"/>
                  </a:schemeClr>
                </a:solidFill>
                <a:latin typeface="Arial Rounded MT Bold" panose="020F0704030504030204" pitchFamily="34" charset="0"/>
              </a:rPr>
              <a:t> </a:t>
            </a:r>
            <a:r>
              <a:rPr lang="es-CO" sz="3600" dirty="0">
                <a:solidFill>
                  <a:schemeClr val="bg2">
                    <a:lumMod val="50000"/>
                  </a:schemeClr>
                </a:solidFill>
                <a:latin typeface="Arial Rounded MT Bold" panose="020F0704030504030204" pitchFamily="34" charset="0"/>
              </a:rPr>
              <a:t>identifiquen</a:t>
            </a:r>
            <a:r>
              <a:rPr lang="es-CO" dirty="0">
                <a:solidFill>
                  <a:schemeClr val="bg1">
                    <a:lumMod val="65000"/>
                  </a:schemeClr>
                </a:solidFill>
                <a:latin typeface="Arial Rounded MT Bold" panose="020F0704030504030204" pitchFamily="34" charset="0"/>
              </a:rPr>
              <a:t> </a:t>
            </a:r>
            <a:r>
              <a:rPr lang="es-CO" sz="2400" dirty="0">
                <a:solidFill>
                  <a:schemeClr val="bg1">
                    <a:lumMod val="65000"/>
                  </a:schemeClr>
                </a:solidFill>
                <a:latin typeface="Arial Rounded MT Bold" panose="020F0704030504030204" pitchFamily="34" charset="0"/>
              </a:rPr>
              <a:t>con los personajes</a:t>
            </a:r>
            <a:r>
              <a:rPr lang="es-CO" dirty="0">
                <a:solidFill>
                  <a:schemeClr val="bg1">
                    <a:lumMod val="65000"/>
                  </a:schemeClr>
                </a:solidFill>
                <a:latin typeface="Arial Rounded MT Bold" panose="020F0704030504030204" pitchFamily="34" charset="0"/>
              </a:rPr>
              <a:t> </a:t>
            </a:r>
            <a:r>
              <a:rPr lang="es-CO" sz="2400" dirty="0">
                <a:solidFill>
                  <a:schemeClr val="bg1">
                    <a:lumMod val="65000"/>
                  </a:schemeClr>
                </a:solidFill>
                <a:latin typeface="Arial Rounded MT Bold" panose="020F0704030504030204" pitchFamily="34" charset="0"/>
              </a:rPr>
              <a:t>y lo </a:t>
            </a:r>
            <a:r>
              <a:rPr lang="es-CO" sz="4000" dirty="0">
                <a:solidFill>
                  <a:schemeClr val="bg2">
                    <a:lumMod val="50000"/>
                  </a:schemeClr>
                </a:solidFill>
                <a:latin typeface="Arial Rounded MT Bold" panose="020F0704030504030204" pitchFamily="34" charset="0"/>
              </a:rPr>
              <a:t>enganchen</a:t>
            </a:r>
            <a:r>
              <a:rPr lang="es-CO" dirty="0">
                <a:solidFill>
                  <a:schemeClr val="bg1">
                    <a:lumMod val="65000"/>
                  </a:schemeClr>
                </a:solidFill>
                <a:latin typeface="Arial Rounded MT Bold" panose="020F0704030504030204" pitchFamily="34" charset="0"/>
              </a:rPr>
              <a:t> </a:t>
            </a:r>
            <a:r>
              <a:rPr lang="es-CO" sz="2400" dirty="0">
                <a:solidFill>
                  <a:schemeClr val="bg1">
                    <a:lumMod val="65000"/>
                  </a:schemeClr>
                </a:solidFill>
                <a:latin typeface="Arial Rounded MT Bold" panose="020F0704030504030204" pitchFamily="34" charset="0"/>
              </a:rPr>
              <a:t>para que minuto a minuto el espectador se sienta cada vez</a:t>
            </a:r>
            <a:r>
              <a:rPr lang="es-CO" dirty="0">
                <a:solidFill>
                  <a:schemeClr val="bg1">
                    <a:lumMod val="65000"/>
                  </a:schemeClr>
                </a:solidFill>
                <a:latin typeface="Arial Rounded MT Bold" panose="020F0704030504030204" pitchFamily="34" charset="0"/>
              </a:rPr>
              <a:t> </a:t>
            </a:r>
            <a:r>
              <a:rPr lang="es-CO" sz="4000" dirty="0">
                <a:solidFill>
                  <a:schemeClr val="bg1"/>
                </a:solidFill>
                <a:latin typeface="Arial Rounded MT Bold" panose="020F0704030504030204" pitchFamily="34" charset="0"/>
              </a:rPr>
              <a:t>más atraído.</a:t>
            </a:r>
            <a:endParaRPr lang="es-CO" dirty="0">
              <a:solidFill>
                <a:schemeClr val="bg1"/>
              </a:solidFill>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
        <p:nvSpPr>
          <p:cNvPr id="16387" name="2 Marcador de contenido"/>
          <p:cNvSpPr>
            <a:spLocks noGrp="1"/>
          </p:cNvSpPr>
          <p:nvPr>
            <p:ph idx="1"/>
          </p:nvPr>
        </p:nvSpPr>
        <p:spPr>
          <a:xfrm>
            <a:off x="825500" y="2349500"/>
            <a:ext cx="7493000" cy="3887788"/>
          </a:xfrm>
          <a:effectLst>
            <a:outerShdw dist="25400" dir="2700000" algn="tl" rotWithShape="0">
              <a:prstClr val="black"/>
            </a:outerShdw>
          </a:effectLst>
        </p:spPr>
        <p:txBody>
          <a:bodyPr/>
          <a:lstStyle/>
          <a:p>
            <a:pPr marL="0" indent="0" algn="ctr" eaLnBrk="1" hangingPunct="1">
              <a:buFont typeface="Arial" panose="020B0604020202020204" pitchFamily="34" charset="0"/>
              <a:buNone/>
            </a:pPr>
            <a:r>
              <a:rPr lang="es-CO" sz="2400" b="1" dirty="0" smtClean="0">
                <a:solidFill>
                  <a:srgbClr val="7F7F7F"/>
                </a:solidFill>
                <a:latin typeface="Arial Rounded MT Bold" panose="020F0704030504030204" pitchFamily="34" charset="0"/>
              </a:rPr>
              <a:t>Participar en </a:t>
            </a:r>
            <a:r>
              <a:rPr lang="es-CO" sz="4000" b="1" dirty="0" smtClean="0">
                <a:solidFill>
                  <a:srgbClr val="948A54"/>
                </a:solidFill>
                <a:latin typeface="Arial Rounded MT Bold" panose="020F0704030504030204" pitchFamily="34" charset="0"/>
              </a:rPr>
              <a:t>más de 30 </a:t>
            </a:r>
            <a:r>
              <a:rPr lang="es-CO" sz="2400" b="1" dirty="0" smtClean="0">
                <a:solidFill>
                  <a:srgbClr val="7F7F7F"/>
                </a:solidFill>
                <a:latin typeface="Arial Rounded MT Bold" panose="020F0704030504030204" pitchFamily="34" charset="0"/>
              </a:rPr>
              <a:t>de los más </a:t>
            </a:r>
            <a:r>
              <a:rPr lang="es-CO" b="1" dirty="0" smtClean="0">
                <a:solidFill>
                  <a:srgbClr val="948A54"/>
                </a:solidFill>
                <a:latin typeface="Arial Rounded MT Bold" panose="020F0704030504030204" pitchFamily="34" charset="0"/>
              </a:rPr>
              <a:t>importantes</a:t>
            </a:r>
            <a:r>
              <a:rPr lang="es-CO" b="1" dirty="0" smtClean="0">
                <a:solidFill>
                  <a:srgbClr val="7F7F7F"/>
                </a:solidFill>
                <a:latin typeface="Arial Rounded MT Bold" panose="020F0704030504030204" pitchFamily="34" charset="0"/>
              </a:rPr>
              <a:t> </a:t>
            </a:r>
            <a:r>
              <a:rPr lang="es-CO" sz="4000" b="1" dirty="0" smtClean="0">
                <a:solidFill>
                  <a:srgbClr val="948A54"/>
                </a:solidFill>
                <a:latin typeface="Arial Rounded MT Bold" panose="020F0704030504030204" pitchFamily="34" charset="0"/>
              </a:rPr>
              <a:t>festivales de cine</a:t>
            </a:r>
            <a:r>
              <a:rPr lang="es-CO" b="1" dirty="0" smtClean="0">
                <a:solidFill>
                  <a:srgbClr val="948A54"/>
                </a:solidFill>
                <a:latin typeface="Arial Rounded MT Bold" panose="020F0704030504030204" pitchFamily="34" charset="0"/>
              </a:rPr>
              <a:t> </a:t>
            </a:r>
            <a:r>
              <a:rPr lang="es-CO" sz="2400" b="1" dirty="0" smtClean="0">
                <a:solidFill>
                  <a:srgbClr val="7F7F7F"/>
                </a:solidFill>
                <a:latin typeface="Arial Rounded MT Bold" panose="020F0704030504030204" pitchFamily="34" charset="0"/>
              </a:rPr>
              <a:t>del mundo, esperando obtener </a:t>
            </a:r>
            <a:r>
              <a:rPr lang="es-CO" b="1" dirty="0" smtClean="0">
                <a:solidFill>
                  <a:srgbClr val="948A54"/>
                </a:solidFill>
                <a:latin typeface="Arial Rounded MT Bold" panose="020F0704030504030204" pitchFamily="34" charset="0"/>
              </a:rPr>
              <a:t>varias selecciones oficiales </a:t>
            </a:r>
            <a:r>
              <a:rPr lang="es-CO" sz="2400" b="1" dirty="0" smtClean="0">
                <a:solidFill>
                  <a:srgbClr val="948A54"/>
                </a:solidFill>
                <a:latin typeface="Arial Rounded MT Bold" panose="020F0704030504030204" pitchFamily="34" charset="0"/>
              </a:rPr>
              <a:t> y </a:t>
            </a:r>
            <a:r>
              <a:rPr lang="es-CO" b="1" dirty="0" smtClean="0">
                <a:solidFill>
                  <a:srgbClr val="948A54"/>
                </a:solidFill>
                <a:latin typeface="Arial Rounded MT Bold" panose="020F0704030504030204" pitchFamily="34" charset="0"/>
              </a:rPr>
              <a:t>reconocimientos</a:t>
            </a:r>
            <a:r>
              <a:rPr lang="es-CO" sz="2400" b="1" dirty="0" smtClean="0">
                <a:solidFill>
                  <a:srgbClr val="948A54"/>
                </a:solidFill>
                <a:latin typeface="Arial Rounded MT Bold" panose="020F0704030504030204" pitchFamily="34" charset="0"/>
              </a:rPr>
              <a:t> </a:t>
            </a:r>
            <a:r>
              <a:rPr lang="es-CO" sz="2400" b="1" dirty="0" smtClean="0">
                <a:solidFill>
                  <a:srgbClr val="7F7F7F"/>
                </a:solidFill>
                <a:latin typeface="Arial Rounded MT Bold" panose="020F0704030504030204" pitchFamily="34" charset="0"/>
              </a:rPr>
              <a:t>que estimularán  el interés en la película por parte de distribuidores  a nivel nacional e internacional. </a:t>
            </a:r>
            <a:endParaRPr lang="es-CO" sz="2800" b="1" dirty="0" smtClean="0">
              <a:solidFill>
                <a:srgbClr val="7F7F7F"/>
              </a:solidFill>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
        <p:nvSpPr>
          <p:cNvPr id="3" name="2 Marcador de contenido"/>
          <p:cNvSpPr txBox="1">
            <a:spLocks/>
          </p:cNvSpPr>
          <p:nvPr/>
        </p:nvSpPr>
        <p:spPr>
          <a:xfrm>
            <a:off x="457200" y="2133600"/>
            <a:ext cx="8229600" cy="4525963"/>
          </a:xfrm>
          <a:prstGeom prst="rect">
            <a:avLst/>
          </a:prstGeom>
          <a:effectLst>
            <a:outerShdw dist="25400" dir="2700000" algn="tl" rotWithShape="0">
              <a:prstClr val="black"/>
            </a:outerShdw>
          </a:effectLst>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 typeface="Arial" charset="0"/>
              <a:buNone/>
              <a:defRPr/>
            </a:pPr>
            <a:r>
              <a:rPr lang="es-CO" sz="2400" dirty="0" smtClean="0">
                <a:solidFill>
                  <a:schemeClr val="bg1">
                    <a:lumMod val="50000"/>
                  </a:schemeClr>
                </a:solidFill>
                <a:latin typeface="Arial Rounded MT Bold" panose="020F0704030504030204" pitchFamily="34" charset="0"/>
              </a:rPr>
              <a:t>Esta es una invitación para que </a:t>
            </a:r>
            <a:r>
              <a:rPr lang="es-CO" sz="4000" dirty="0" smtClean="0">
                <a:solidFill>
                  <a:schemeClr val="bg2">
                    <a:lumMod val="50000"/>
                  </a:schemeClr>
                </a:solidFill>
                <a:latin typeface="Arial Rounded MT Bold" panose="020F0704030504030204" pitchFamily="34" charset="0"/>
              </a:rPr>
              <a:t>SU MARCA </a:t>
            </a:r>
            <a:r>
              <a:rPr lang="es-CO" sz="2400" dirty="0" smtClean="0">
                <a:solidFill>
                  <a:schemeClr val="bg1">
                    <a:lumMod val="50000"/>
                  </a:schemeClr>
                </a:solidFill>
                <a:latin typeface="Arial Rounded MT Bold" panose="020F0704030504030204" pitchFamily="34" charset="0"/>
              </a:rPr>
              <a:t>sea  el </a:t>
            </a:r>
            <a:r>
              <a:rPr lang="es-CO" dirty="0" smtClean="0">
                <a:solidFill>
                  <a:schemeClr val="bg2">
                    <a:lumMod val="50000"/>
                  </a:schemeClr>
                </a:solidFill>
                <a:latin typeface="Arial Rounded MT Bold" panose="020F0704030504030204" pitchFamily="34" charset="0"/>
              </a:rPr>
              <a:t>patrocinadora oficial de</a:t>
            </a:r>
          </a:p>
          <a:p>
            <a:pPr marL="0" indent="0" algn="ctr" eaLnBrk="1" fontAlgn="auto" hangingPunct="1">
              <a:spcAft>
                <a:spcPts val="0"/>
              </a:spcAft>
              <a:buFont typeface="Arial" charset="0"/>
              <a:buNone/>
              <a:defRPr/>
            </a:pPr>
            <a:r>
              <a:rPr lang="es-CO" dirty="0" smtClean="0">
                <a:solidFill>
                  <a:schemeClr val="bg2">
                    <a:lumMod val="50000"/>
                  </a:schemeClr>
                </a:solidFill>
                <a:latin typeface="Arial Rounded MT Bold" panose="020F0704030504030204" pitchFamily="34" charset="0"/>
              </a:rPr>
              <a:t> “HOMBRE MUERDE </a:t>
            </a:r>
            <a:r>
              <a:rPr lang="es-CO" dirty="0" smtClean="0">
                <a:solidFill>
                  <a:schemeClr val="bg2">
                    <a:lumMod val="50000"/>
                  </a:schemeClr>
                </a:solidFill>
                <a:latin typeface="Arial Rounded MT Bold" panose="020F0704030504030204" pitchFamily="34" charset="0"/>
              </a:rPr>
              <a:t>A PERRO</a:t>
            </a:r>
            <a:r>
              <a:rPr lang="es-CO" dirty="0" smtClean="0">
                <a:solidFill>
                  <a:schemeClr val="bg2">
                    <a:lumMod val="50000"/>
                  </a:schemeClr>
                </a:solidFill>
                <a:latin typeface="Arial Rounded MT Bold" panose="020F0704030504030204" pitchFamily="34" charset="0"/>
              </a:rPr>
              <a:t>”.</a:t>
            </a:r>
            <a:endParaRPr lang="es-CO" sz="2400" dirty="0" smtClean="0">
              <a:solidFill>
                <a:schemeClr val="bg1">
                  <a:lumMod val="50000"/>
                </a:schemeClr>
              </a:solidFill>
              <a:latin typeface="Arial Rounded MT Bold" panose="020F0704030504030204" pitchFamily="34" charset="0"/>
            </a:endParaRPr>
          </a:p>
          <a:p>
            <a:pPr marL="0" indent="0" eaLnBrk="1" fontAlgn="auto" hangingPunct="1">
              <a:spcAft>
                <a:spcPts val="0"/>
              </a:spcAft>
              <a:buFont typeface="Arial" charset="0"/>
              <a:buNone/>
              <a:defRPr/>
            </a:pPr>
            <a:endParaRPr lang="es-CO" sz="2400" dirty="0" smtClean="0">
              <a:solidFill>
                <a:schemeClr val="bg1">
                  <a:lumMod val="50000"/>
                </a:schemeClr>
              </a:solidFill>
              <a:latin typeface="Arial Rounded MT Bold" panose="020F0704030504030204" pitchFamily="34" charset="0"/>
            </a:endParaRPr>
          </a:p>
          <a:p>
            <a:pPr marL="0" indent="0" algn="ctr" eaLnBrk="1" fontAlgn="auto" hangingPunct="1">
              <a:spcAft>
                <a:spcPts val="0"/>
              </a:spcAft>
              <a:buFont typeface="Arial" charset="0"/>
              <a:buNone/>
              <a:defRPr/>
            </a:pPr>
            <a:r>
              <a:rPr lang="es-CO" sz="2400" dirty="0" smtClean="0">
                <a:solidFill>
                  <a:schemeClr val="bg1">
                    <a:lumMod val="50000"/>
                  </a:schemeClr>
                </a:solidFill>
                <a:latin typeface="Arial Rounded MT Bold" panose="020F0704030504030204" pitchFamily="34" charset="0"/>
              </a:rPr>
              <a:t>Los recursos de su aporte serán</a:t>
            </a:r>
            <a:r>
              <a:rPr lang="es-CO" dirty="0" smtClean="0">
                <a:solidFill>
                  <a:schemeClr val="bg2">
                    <a:lumMod val="50000"/>
                  </a:schemeClr>
                </a:solidFill>
                <a:latin typeface="Arial Rounded MT Bold" panose="020F0704030504030204" pitchFamily="34" charset="0"/>
              </a:rPr>
              <a:t> destinados </a:t>
            </a:r>
            <a:r>
              <a:rPr lang="es-CO" sz="2400" dirty="0" smtClean="0">
                <a:solidFill>
                  <a:schemeClr val="bg1">
                    <a:lumMod val="50000"/>
                  </a:schemeClr>
                </a:solidFill>
                <a:latin typeface="Arial Rounded MT Bold" panose="020F0704030504030204" pitchFamily="34" charset="0"/>
              </a:rPr>
              <a:t>al  proyecto de forma específica y estará enmarcada su utilización en las prerrogativas de la </a:t>
            </a:r>
            <a:r>
              <a:rPr lang="es-CO" dirty="0" smtClean="0">
                <a:solidFill>
                  <a:schemeClr val="bg2">
                    <a:lumMod val="50000"/>
                  </a:schemeClr>
                </a:solidFill>
                <a:latin typeface="Arial Rounded MT Bold" panose="020F0704030504030204" pitchFamily="34" charset="0"/>
              </a:rPr>
              <a:t>ley de cine 814 de 2003</a:t>
            </a:r>
            <a:r>
              <a:rPr lang="es-CO" sz="2400" dirty="0" smtClean="0">
                <a:solidFill>
                  <a:schemeClr val="bg1">
                    <a:lumMod val="50000"/>
                  </a:schemeClr>
                </a:solidFill>
                <a:latin typeface="Arial Rounded MT Bold" panose="020F0704030504030204" pitchFamily="34" charset="0"/>
              </a:rPr>
              <a:t> y un </a:t>
            </a:r>
            <a:r>
              <a:rPr lang="es-CO" sz="2800" dirty="0" smtClean="0">
                <a:solidFill>
                  <a:schemeClr val="bg2">
                    <a:lumMod val="50000"/>
                  </a:schemeClr>
                </a:solidFill>
                <a:latin typeface="Arial Rounded MT Bold" panose="020F0704030504030204" pitchFamily="34" charset="0"/>
              </a:rPr>
              <a:t>presupuesto aprobado </a:t>
            </a:r>
            <a:r>
              <a:rPr lang="es-CO" sz="2400" dirty="0" smtClean="0">
                <a:solidFill>
                  <a:schemeClr val="bg1">
                    <a:lumMod val="50000"/>
                  </a:schemeClr>
                </a:solidFill>
                <a:latin typeface="Arial Rounded MT Bold" panose="020F0704030504030204" pitchFamily="34" charset="0"/>
              </a:rPr>
              <a:t>por el </a:t>
            </a:r>
            <a:r>
              <a:rPr lang="es-CO" dirty="0" smtClean="0">
                <a:solidFill>
                  <a:schemeClr val="bg2">
                    <a:lumMod val="50000"/>
                  </a:schemeClr>
                </a:solidFill>
                <a:latin typeface="Arial Rounded MT Bold" panose="020F0704030504030204" pitchFamily="34" charset="0"/>
              </a:rPr>
              <a:t>Ministerio de Cultura </a:t>
            </a:r>
            <a:r>
              <a:rPr lang="es-CO" sz="2400" dirty="0" smtClean="0">
                <a:solidFill>
                  <a:schemeClr val="bg1">
                    <a:lumMod val="50000"/>
                  </a:schemeClr>
                </a:solidFill>
                <a:latin typeface="Arial Rounded MT Bold" panose="020F0704030504030204" pitchFamily="34" charset="0"/>
              </a:rPr>
              <a:t>a través de la oficina de la Dirección de Cinematografía.</a:t>
            </a:r>
            <a:endParaRPr lang="es-CO" sz="2400" dirty="0">
              <a:solidFill>
                <a:schemeClr val="bg1">
                  <a:lumMod val="50000"/>
                </a:schemeClr>
              </a:solidFill>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
        <p:nvSpPr>
          <p:cNvPr id="35843" name="2 Marcador de contenido"/>
          <p:cNvSpPr>
            <a:spLocks noGrp="1"/>
          </p:cNvSpPr>
          <p:nvPr>
            <p:ph idx="1"/>
          </p:nvPr>
        </p:nvSpPr>
        <p:spPr>
          <a:xfrm>
            <a:off x="827088" y="2205038"/>
            <a:ext cx="7489825" cy="4248150"/>
          </a:xfrm>
          <a:effectLst>
            <a:outerShdw dist="25400" dir="2700000" algn="tl" rotWithShape="0">
              <a:prstClr val="black"/>
            </a:outerShdw>
          </a:effectLst>
        </p:spPr>
        <p:txBody>
          <a:bodyPr/>
          <a:lstStyle/>
          <a:p>
            <a:pPr marL="0" indent="0" algn="ctr" eaLnBrk="1" hangingPunct="1">
              <a:buFont typeface="Arial" charset="0"/>
              <a:buNone/>
              <a:defRPr/>
            </a:pPr>
            <a:r>
              <a:rPr lang="es-CO" altLang="es-CO" sz="1600" dirty="0" smtClean="0">
                <a:solidFill>
                  <a:schemeClr val="bg1">
                    <a:lumMod val="50000"/>
                  </a:schemeClr>
                </a:solidFill>
                <a:latin typeface="Arial Rounded MT Bold" panose="020F0704030504030204" pitchFamily="34" charset="0"/>
              </a:rPr>
              <a:t>1. </a:t>
            </a:r>
            <a:r>
              <a:rPr lang="es-CO" altLang="es-CO" sz="1600" dirty="0">
                <a:solidFill>
                  <a:schemeClr val="bg1">
                    <a:lumMod val="50000"/>
                  </a:schemeClr>
                </a:solidFill>
                <a:latin typeface="Arial Rounded MT Bold" panose="020F0704030504030204" pitchFamily="34" charset="0"/>
              </a:rPr>
              <a:t>Un </a:t>
            </a:r>
            <a:r>
              <a:rPr lang="es-CO" altLang="es-CO" sz="2000" dirty="0">
                <a:solidFill>
                  <a:schemeClr val="bg2">
                    <a:lumMod val="50000"/>
                  </a:schemeClr>
                </a:solidFill>
                <a:latin typeface="Arial Rounded MT Bold" panose="020F0704030504030204" pitchFamily="34" charset="0"/>
              </a:rPr>
              <a:t>acceso directo </a:t>
            </a:r>
            <a:r>
              <a:rPr lang="es-CO" altLang="es-CO" sz="1600" dirty="0">
                <a:solidFill>
                  <a:schemeClr val="bg1">
                    <a:lumMod val="50000"/>
                  </a:schemeClr>
                </a:solidFill>
                <a:latin typeface="Arial Rounded MT Bold" panose="020F0704030504030204" pitchFamily="34" charset="0"/>
              </a:rPr>
              <a:t>al espectador, y una </a:t>
            </a:r>
            <a:r>
              <a:rPr lang="es-CO" altLang="es-CO" sz="2400" dirty="0">
                <a:solidFill>
                  <a:schemeClr val="bg2">
                    <a:lumMod val="50000"/>
                  </a:schemeClr>
                </a:solidFill>
                <a:latin typeface="Arial Rounded MT Bold" panose="020F0704030504030204" pitchFamily="34" charset="0"/>
              </a:rPr>
              <a:t>circulación publicitaria </a:t>
            </a:r>
            <a:r>
              <a:rPr lang="es-CO" altLang="es-CO" sz="1600" dirty="0">
                <a:solidFill>
                  <a:schemeClr val="bg1">
                    <a:lumMod val="50000"/>
                  </a:schemeClr>
                </a:solidFill>
                <a:latin typeface="Arial Rounded MT Bold" panose="020F0704030504030204" pitchFamily="34" charset="0"/>
              </a:rPr>
              <a:t>en </a:t>
            </a:r>
            <a:r>
              <a:rPr lang="es-CO" altLang="es-CO" sz="2400" dirty="0">
                <a:solidFill>
                  <a:schemeClr val="bg2">
                    <a:lumMod val="50000"/>
                  </a:schemeClr>
                </a:solidFill>
                <a:latin typeface="Arial Rounded MT Bold" panose="020F0704030504030204" pitchFamily="34" charset="0"/>
              </a:rPr>
              <a:t>otras ventanas </a:t>
            </a:r>
            <a:r>
              <a:rPr lang="es-CO" altLang="es-CO" sz="1600" dirty="0">
                <a:solidFill>
                  <a:schemeClr val="bg1">
                    <a:lumMod val="50000"/>
                  </a:schemeClr>
                </a:solidFill>
                <a:latin typeface="Arial Rounded MT Bold" panose="020F0704030504030204" pitchFamily="34" charset="0"/>
              </a:rPr>
              <a:t>por largos períodos de tiempo.</a:t>
            </a:r>
          </a:p>
          <a:p>
            <a:pPr marL="0" indent="0" algn="ctr" eaLnBrk="1" hangingPunct="1">
              <a:buFont typeface="Arial" charset="0"/>
              <a:buNone/>
              <a:defRPr/>
            </a:pPr>
            <a:endParaRPr lang="es-CO" altLang="es-CO" sz="1600" dirty="0">
              <a:solidFill>
                <a:schemeClr val="bg1">
                  <a:lumMod val="50000"/>
                </a:schemeClr>
              </a:solidFill>
              <a:latin typeface="Arial Rounded MT Bold" panose="020F0704030504030204" pitchFamily="34" charset="0"/>
            </a:endParaRPr>
          </a:p>
          <a:p>
            <a:pPr marL="0" indent="0" algn="ctr" eaLnBrk="1" hangingPunct="1">
              <a:buFont typeface="Arial" charset="0"/>
              <a:buNone/>
              <a:defRPr/>
            </a:pPr>
            <a:r>
              <a:rPr lang="es-CO" altLang="es-CO" sz="1600" dirty="0" smtClean="0">
                <a:solidFill>
                  <a:schemeClr val="bg1">
                    <a:lumMod val="50000"/>
                  </a:schemeClr>
                </a:solidFill>
                <a:latin typeface="Arial Rounded MT Bold" panose="020F0704030504030204" pitchFamily="34" charset="0"/>
              </a:rPr>
              <a:t>2. </a:t>
            </a:r>
            <a:r>
              <a:rPr lang="es-CO" sz="1600" dirty="0">
                <a:solidFill>
                  <a:schemeClr val="bg1">
                    <a:lumMod val="50000"/>
                  </a:schemeClr>
                </a:solidFill>
                <a:latin typeface="Arial Rounded MT Bold" panose="020F0704030504030204" pitchFamily="34" charset="0"/>
              </a:rPr>
              <a:t>Que su sello </a:t>
            </a:r>
            <a:r>
              <a:rPr lang="es-CO" sz="2000" dirty="0">
                <a:solidFill>
                  <a:schemeClr val="bg2">
                    <a:lumMod val="50000"/>
                  </a:schemeClr>
                </a:solidFill>
                <a:latin typeface="Arial Rounded MT Bold" panose="020F0704030504030204" pitchFamily="34" charset="0"/>
              </a:rPr>
              <a:t>se posicione </a:t>
            </a:r>
            <a:r>
              <a:rPr lang="es-CO" sz="1600" dirty="0">
                <a:solidFill>
                  <a:schemeClr val="bg1">
                    <a:lumMod val="50000"/>
                  </a:schemeClr>
                </a:solidFill>
                <a:latin typeface="Arial Rounded MT Bold" panose="020F0704030504030204" pitchFamily="34" charset="0"/>
              </a:rPr>
              <a:t>como una marca que trabaja con </a:t>
            </a:r>
            <a:r>
              <a:rPr lang="es-CO" sz="2000" dirty="0">
                <a:solidFill>
                  <a:schemeClr val="bg2">
                    <a:lumMod val="50000"/>
                  </a:schemeClr>
                </a:solidFill>
                <a:latin typeface="Arial Rounded MT Bold" panose="020F0704030504030204" pitchFamily="34" charset="0"/>
              </a:rPr>
              <a:t>RESPONSABILIDAD SOCIAL </a:t>
            </a:r>
            <a:r>
              <a:rPr lang="es-CO" sz="1600" dirty="0">
                <a:solidFill>
                  <a:schemeClr val="bg1">
                    <a:lumMod val="50000"/>
                  </a:schemeClr>
                </a:solidFill>
                <a:latin typeface="Arial Rounded MT Bold" panose="020F0704030504030204" pitchFamily="34" charset="0"/>
              </a:rPr>
              <a:t>al apoyar </a:t>
            </a:r>
            <a:r>
              <a:rPr lang="es-CO" sz="1800" dirty="0">
                <a:solidFill>
                  <a:schemeClr val="bg2">
                    <a:lumMod val="50000"/>
                  </a:schemeClr>
                </a:solidFill>
                <a:latin typeface="Arial Rounded MT Bold" panose="020F0704030504030204" pitchFamily="34" charset="0"/>
              </a:rPr>
              <a:t>la Cultura </a:t>
            </a:r>
            <a:r>
              <a:rPr lang="es-CO" sz="1600" dirty="0">
                <a:solidFill>
                  <a:schemeClr val="bg1">
                    <a:lumMod val="50000"/>
                  </a:schemeClr>
                </a:solidFill>
                <a:latin typeface="Arial Rounded MT Bold" panose="020F0704030504030204" pitchFamily="34" charset="0"/>
              </a:rPr>
              <a:t>y la </a:t>
            </a:r>
            <a:r>
              <a:rPr lang="es-CO" sz="1800" dirty="0">
                <a:solidFill>
                  <a:schemeClr val="bg2">
                    <a:lumMod val="50000"/>
                  </a:schemeClr>
                </a:solidFill>
                <a:latin typeface="Arial Rounded MT Bold" panose="020F0704030504030204" pitchFamily="34" charset="0"/>
              </a:rPr>
              <a:t>industria </a:t>
            </a:r>
            <a:r>
              <a:rPr lang="es-CO" sz="2000" dirty="0">
                <a:solidFill>
                  <a:schemeClr val="bg2">
                    <a:lumMod val="50000"/>
                  </a:schemeClr>
                </a:solidFill>
                <a:latin typeface="Arial Rounded MT Bold" panose="020F0704030504030204" pitchFamily="34" charset="0"/>
              </a:rPr>
              <a:t>cinematográfica</a:t>
            </a:r>
            <a:r>
              <a:rPr lang="es-CO" sz="1800" dirty="0">
                <a:solidFill>
                  <a:schemeClr val="bg2">
                    <a:lumMod val="50000"/>
                  </a:schemeClr>
                </a:solidFill>
                <a:latin typeface="Arial Rounded MT Bold" panose="020F0704030504030204" pitchFamily="34" charset="0"/>
              </a:rPr>
              <a:t> </a:t>
            </a:r>
            <a:r>
              <a:rPr lang="es-CO" sz="1600" dirty="0">
                <a:solidFill>
                  <a:schemeClr val="bg2">
                    <a:lumMod val="50000"/>
                  </a:schemeClr>
                </a:solidFill>
                <a:latin typeface="Arial Rounded MT Bold" panose="020F0704030504030204" pitchFamily="34" charset="0"/>
              </a:rPr>
              <a:t>creciente</a:t>
            </a:r>
            <a:r>
              <a:rPr lang="es-CO" sz="1600" dirty="0">
                <a:solidFill>
                  <a:schemeClr val="bg1">
                    <a:lumMod val="50000"/>
                  </a:schemeClr>
                </a:solidFill>
                <a:latin typeface="Arial Rounded MT Bold" panose="020F0704030504030204" pitchFamily="34" charset="0"/>
              </a:rPr>
              <a:t> en nuestro </a:t>
            </a:r>
            <a:r>
              <a:rPr lang="es-CO" sz="1600" dirty="0" smtClean="0">
                <a:solidFill>
                  <a:schemeClr val="bg1">
                    <a:lumMod val="50000"/>
                  </a:schemeClr>
                </a:solidFill>
                <a:latin typeface="Arial Rounded MT Bold" panose="020F0704030504030204" pitchFamily="34" charset="0"/>
              </a:rPr>
              <a:t>país.</a:t>
            </a:r>
            <a:endParaRPr lang="es-CO" sz="2000" dirty="0">
              <a:solidFill>
                <a:schemeClr val="bg2">
                  <a:lumMod val="50000"/>
                </a:schemeClr>
              </a:solidFill>
              <a:latin typeface="Arial Rounded MT Bold" panose="020F0704030504030204" pitchFamily="34" charset="0"/>
            </a:endParaRPr>
          </a:p>
          <a:p>
            <a:pPr marL="0" indent="0" algn="ctr" eaLnBrk="1" hangingPunct="1">
              <a:buFont typeface="Arial" charset="0"/>
              <a:buNone/>
              <a:defRPr/>
            </a:pPr>
            <a:endParaRPr lang="es-CO" sz="2000" dirty="0">
              <a:solidFill>
                <a:schemeClr val="bg2">
                  <a:lumMod val="50000"/>
                </a:schemeClr>
              </a:solidFill>
              <a:latin typeface="Arial Rounded MT Bold" panose="020F0704030504030204" pitchFamily="34" charset="0"/>
            </a:endParaRPr>
          </a:p>
          <a:p>
            <a:pPr marL="0" indent="0" algn="ctr" eaLnBrk="1" hangingPunct="1">
              <a:buFont typeface="Arial" charset="0"/>
              <a:buNone/>
              <a:defRPr/>
            </a:pPr>
            <a:r>
              <a:rPr lang="es-CO" sz="2000" dirty="0" smtClean="0">
                <a:solidFill>
                  <a:schemeClr val="bg1">
                    <a:lumMod val="50000"/>
                  </a:schemeClr>
                </a:solidFill>
                <a:latin typeface="Arial Rounded MT Bold" panose="020F0704030504030204" pitchFamily="34" charset="0"/>
              </a:rPr>
              <a:t>3. </a:t>
            </a:r>
            <a:r>
              <a:rPr lang="es-CO" altLang="es-CO" sz="2800" dirty="0">
                <a:solidFill>
                  <a:schemeClr val="bg2">
                    <a:lumMod val="50000"/>
                  </a:schemeClr>
                </a:solidFill>
                <a:latin typeface="Arial Rounded MT Bold" panose="020F0704030504030204" pitchFamily="34" charset="0"/>
              </a:rPr>
              <a:t>Beneficios tributarios </a:t>
            </a:r>
            <a:r>
              <a:rPr lang="es-CO" altLang="es-CO" sz="2000" dirty="0">
                <a:solidFill>
                  <a:schemeClr val="bg1">
                    <a:lumMod val="50000"/>
                  </a:schemeClr>
                </a:solidFill>
                <a:latin typeface="Arial Rounded MT Bold" panose="020F0704030504030204" pitchFamily="34" charset="0"/>
              </a:rPr>
              <a:t>gracias a la </a:t>
            </a:r>
            <a:r>
              <a:rPr lang="es-CO" altLang="es-CO" sz="2800" dirty="0">
                <a:solidFill>
                  <a:schemeClr val="bg2">
                    <a:lumMod val="50000"/>
                  </a:schemeClr>
                </a:solidFill>
                <a:latin typeface="Arial Rounded MT Bold" panose="020F0704030504030204" pitchFamily="34" charset="0"/>
              </a:rPr>
              <a:t>ley 814 de 2003 </a:t>
            </a:r>
            <a:r>
              <a:rPr lang="es-CO" altLang="es-CO" sz="2000" dirty="0">
                <a:solidFill>
                  <a:schemeClr val="bg1">
                    <a:lumMod val="50000"/>
                  </a:schemeClr>
                </a:solidFill>
                <a:latin typeface="Arial Rounded MT Bold" panose="020F0704030504030204" pitchFamily="34" charset="0"/>
              </a:rPr>
              <a:t>a empresas que </a:t>
            </a:r>
            <a:r>
              <a:rPr lang="es-CO" altLang="es-CO" sz="2800" dirty="0">
                <a:solidFill>
                  <a:schemeClr val="bg2">
                    <a:lumMod val="50000"/>
                  </a:schemeClr>
                </a:solidFill>
                <a:latin typeface="Arial Rounded MT Bold" panose="020F0704030504030204" pitchFamily="34" charset="0"/>
              </a:rPr>
              <a:t>inviertan</a:t>
            </a:r>
            <a:r>
              <a:rPr lang="es-CO" altLang="es-CO" sz="2000" dirty="0">
                <a:solidFill>
                  <a:schemeClr val="bg1">
                    <a:lumMod val="50000"/>
                  </a:schemeClr>
                </a:solidFill>
                <a:latin typeface="Arial Rounded MT Bold" panose="020F0704030504030204" pitchFamily="34" charset="0"/>
              </a:rPr>
              <a:t> o </a:t>
            </a:r>
            <a:r>
              <a:rPr lang="es-CO" altLang="es-CO" sz="2800" dirty="0">
                <a:solidFill>
                  <a:schemeClr val="bg2">
                    <a:lumMod val="50000"/>
                  </a:schemeClr>
                </a:solidFill>
                <a:latin typeface="Arial Rounded MT Bold" panose="020F0704030504030204" pitchFamily="34" charset="0"/>
              </a:rPr>
              <a:t>donen</a:t>
            </a:r>
            <a:r>
              <a:rPr lang="es-CO" altLang="es-CO" sz="2000" dirty="0">
                <a:solidFill>
                  <a:schemeClr val="bg1">
                    <a:lumMod val="50000"/>
                  </a:schemeClr>
                </a:solidFill>
                <a:latin typeface="Arial Rounded MT Bold" panose="020F0704030504030204" pitchFamily="34" charset="0"/>
              </a:rPr>
              <a:t> dinero a películas colombianas. </a:t>
            </a:r>
            <a:endParaRPr lang="es-CO" altLang="es-CO" sz="3600" dirty="0">
              <a:solidFill>
                <a:schemeClr val="bg1">
                  <a:lumMod val="50000"/>
                </a:schemeClr>
              </a:solidFill>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
        <p:nvSpPr>
          <p:cNvPr id="3" name="2 Marcador de contenido"/>
          <p:cNvSpPr txBox="1">
            <a:spLocks/>
          </p:cNvSpPr>
          <p:nvPr/>
        </p:nvSpPr>
        <p:spPr>
          <a:xfrm>
            <a:off x="457200" y="2636839"/>
            <a:ext cx="8229600" cy="3600474"/>
          </a:xfrm>
          <a:prstGeom prst="rect">
            <a:avLst/>
          </a:prstGeom>
          <a:effectLst>
            <a:outerShdw dist="25400" dir="2700000" algn="tl" rotWithShape="0">
              <a:prstClr val="black"/>
            </a:outerShdw>
          </a:effectLst>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 typeface="Arial" charset="0"/>
              <a:buNone/>
              <a:defRPr/>
            </a:pPr>
            <a:r>
              <a:rPr lang="es-CO" sz="2800" dirty="0" smtClean="0">
                <a:solidFill>
                  <a:schemeClr val="bg1">
                    <a:lumMod val="50000"/>
                  </a:schemeClr>
                </a:solidFill>
                <a:latin typeface="Arial Rounded MT Bold" panose="020F0704030504030204" pitchFamily="34" charset="0"/>
              </a:rPr>
              <a:t>Con la </a:t>
            </a:r>
            <a:r>
              <a:rPr lang="es-CO" sz="3600" dirty="0" smtClean="0">
                <a:solidFill>
                  <a:schemeClr val="bg2">
                    <a:lumMod val="50000"/>
                  </a:schemeClr>
                </a:solidFill>
                <a:latin typeface="Arial Rounded MT Bold" panose="020F0704030504030204" pitchFamily="34" charset="0"/>
              </a:rPr>
              <a:t>certificación como Proyecto Nacional </a:t>
            </a:r>
            <a:r>
              <a:rPr lang="es-CO" sz="2800" dirty="0" smtClean="0">
                <a:solidFill>
                  <a:schemeClr val="bg1">
                    <a:lumMod val="50000"/>
                  </a:schemeClr>
                </a:solidFill>
                <a:latin typeface="Arial Rounded MT Bold" panose="020F0704030504030204" pitchFamily="34" charset="0"/>
              </a:rPr>
              <a:t>otorgado por el </a:t>
            </a:r>
            <a:r>
              <a:rPr lang="es-CO" sz="3600" dirty="0" smtClean="0">
                <a:solidFill>
                  <a:schemeClr val="bg2">
                    <a:lumMod val="50000"/>
                  </a:schemeClr>
                </a:solidFill>
                <a:latin typeface="Arial Rounded MT Bold" panose="020F0704030504030204" pitchFamily="34" charset="0"/>
              </a:rPr>
              <a:t>Ministerio de Cultura</a:t>
            </a:r>
            <a:r>
              <a:rPr lang="es-CO" sz="2800" dirty="0" smtClean="0">
                <a:solidFill>
                  <a:schemeClr val="bg1">
                    <a:lumMod val="50000"/>
                  </a:schemeClr>
                </a:solidFill>
                <a:latin typeface="Arial Rounded MT Bold" panose="020F0704030504030204" pitchFamily="34" charset="0"/>
              </a:rPr>
              <a:t>, los inversores y donantes </a:t>
            </a:r>
            <a:r>
              <a:rPr lang="es-CO" sz="2800" dirty="0" smtClean="0">
                <a:solidFill>
                  <a:schemeClr val="bg1">
                    <a:lumMod val="50000"/>
                  </a:schemeClr>
                </a:solidFill>
                <a:latin typeface="Arial Rounded MT Bold" panose="020F0704030504030204" pitchFamily="34" charset="0"/>
              </a:rPr>
              <a:t>“HOMBRE MUERDE A PERRO” </a:t>
            </a:r>
            <a:r>
              <a:rPr lang="es-CO" sz="3600" dirty="0" smtClean="0">
                <a:solidFill>
                  <a:schemeClr val="bg2">
                    <a:lumMod val="50000"/>
                  </a:schemeClr>
                </a:solidFill>
                <a:latin typeface="Arial Rounded MT Bold" panose="020F0704030504030204" pitchFamily="34" charset="0"/>
              </a:rPr>
              <a:t>podrán disponer </a:t>
            </a:r>
            <a:r>
              <a:rPr lang="es-CO" sz="2800" dirty="0" smtClean="0">
                <a:solidFill>
                  <a:schemeClr val="bg1">
                    <a:lumMod val="50000"/>
                  </a:schemeClr>
                </a:solidFill>
                <a:latin typeface="Arial Rounded MT Bold" panose="020F0704030504030204" pitchFamily="34" charset="0"/>
              </a:rPr>
              <a:t>de los </a:t>
            </a:r>
            <a:r>
              <a:rPr lang="es-CO" sz="3600" dirty="0" smtClean="0">
                <a:solidFill>
                  <a:schemeClr val="bg2">
                    <a:lumMod val="50000"/>
                  </a:schemeClr>
                </a:solidFill>
                <a:latin typeface="Arial Rounded MT Bold" panose="020F0704030504030204" pitchFamily="34" charset="0"/>
              </a:rPr>
              <a:t>beneficios tributarios </a:t>
            </a:r>
            <a:r>
              <a:rPr lang="es-CO" sz="2800" dirty="0" smtClean="0">
                <a:solidFill>
                  <a:schemeClr val="bg1">
                    <a:lumMod val="50000"/>
                  </a:schemeClr>
                </a:solidFill>
                <a:latin typeface="Arial Rounded MT Bold" panose="020F0704030504030204" pitchFamily="34" charset="0"/>
              </a:rPr>
              <a:t>de la ley de cine 814 de 2003 ya expuestos.</a:t>
            </a:r>
            <a:endParaRPr lang="es-CO" sz="2800" dirty="0">
              <a:solidFill>
                <a:schemeClr val="bg1">
                  <a:lumMod val="50000"/>
                </a:schemeClr>
              </a:solidFill>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
        <p:nvSpPr>
          <p:cNvPr id="2" name="CuadroTexto 1"/>
          <p:cNvSpPr txBox="1"/>
          <p:nvPr/>
        </p:nvSpPr>
        <p:spPr>
          <a:xfrm>
            <a:off x="539750" y="301625"/>
            <a:ext cx="8064500" cy="6556375"/>
          </a:xfrm>
          <a:prstGeom prst="rect">
            <a:avLst/>
          </a:prstGeom>
          <a:noFill/>
          <a:effectLst>
            <a:outerShdw dist="25400" dir="2700000" algn="tl" rotWithShape="0">
              <a:prstClr val="black"/>
            </a:outerShdw>
          </a:effectLst>
        </p:spPr>
        <p:txBody>
          <a:bodyPr>
            <a:spAutoFit/>
          </a:bodyPr>
          <a:lstStyle/>
          <a:p>
            <a:pPr marL="228600" indent="-228600" algn="just" eaLnBrk="1" hangingPunct="1">
              <a:buFont typeface="Wingdings" panose="05000000000000000000" pitchFamily="2" charset="2"/>
              <a:buChar char="Ø"/>
              <a:defRPr/>
            </a:pPr>
            <a:r>
              <a:rPr lang="es-CO" sz="1400" dirty="0">
                <a:solidFill>
                  <a:schemeClr val="bg1"/>
                </a:solidFill>
                <a:latin typeface="Arial Rounded MT Bold" panose="020F0704030504030204" pitchFamily="34" charset="0"/>
              </a:rPr>
              <a:t>El productor debe solicitar al Ministerio de Cultura la Resolución de Reconocimiento como Proyecto Nacional.</a:t>
            </a:r>
          </a:p>
          <a:p>
            <a:pPr marL="228600" indent="-228600" algn="just" eaLnBrk="1" hangingPunct="1">
              <a:buFont typeface="Wingdings" panose="05000000000000000000" pitchFamily="2" charset="2"/>
              <a:buChar char="Ø"/>
              <a:defRPr/>
            </a:pPr>
            <a:endParaRPr lang="es-CO" sz="1400" dirty="0">
              <a:solidFill>
                <a:schemeClr val="bg1"/>
              </a:solidFill>
              <a:latin typeface="Arial Rounded MT Bold" panose="020F0704030504030204" pitchFamily="34" charset="0"/>
            </a:endParaRPr>
          </a:p>
          <a:p>
            <a:pPr marL="228600" indent="-228600" algn="just" eaLnBrk="1" hangingPunct="1">
              <a:buFont typeface="Wingdings" panose="05000000000000000000" pitchFamily="2" charset="2"/>
              <a:buChar char="Ø"/>
              <a:defRPr/>
            </a:pPr>
            <a:r>
              <a:rPr lang="es-CO" sz="1400" dirty="0">
                <a:solidFill>
                  <a:schemeClr val="bg1"/>
                </a:solidFill>
                <a:latin typeface="Arial Rounded MT Bold" panose="020F0704030504030204" pitchFamily="34" charset="0"/>
              </a:rPr>
              <a:t>El productor debe realizar con el inversionista o donante un acuerdo de donación o inversión. Se procede a la firma del contrato entre las partes.</a:t>
            </a:r>
          </a:p>
          <a:p>
            <a:pPr marL="228600" indent="-228600" algn="just" eaLnBrk="1" hangingPunct="1">
              <a:buFont typeface="Wingdings" panose="05000000000000000000" pitchFamily="2" charset="2"/>
              <a:buChar char="Ø"/>
              <a:defRPr/>
            </a:pPr>
            <a:endParaRPr lang="es-CO" sz="1400" dirty="0">
              <a:solidFill>
                <a:schemeClr val="bg1"/>
              </a:solidFill>
              <a:latin typeface="Arial Rounded MT Bold" panose="020F0704030504030204" pitchFamily="34" charset="0"/>
            </a:endParaRPr>
          </a:p>
          <a:p>
            <a:pPr marL="228600" indent="-228600" algn="just" eaLnBrk="1" hangingPunct="1">
              <a:buFont typeface="Wingdings" panose="05000000000000000000" pitchFamily="2" charset="2"/>
              <a:buChar char="Ø"/>
              <a:defRPr/>
            </a:pPr>
            <a:r>
              <a:rPr lang="es-CO" sz="1400" dirty="0">
                <a:solidFill>
                  <a:schemeClr val="bg1"/>
                </a:solidFill>
                <a:latin typeface="Arial Rounded MT Bold" panose="020F0704030504030204" pitchFamily="34" charset="0"/>
              </a:rPr>
              <a:t>El productor debe abrir un encargo fiduciario o un patrimonio autónomo a nombre del proyecto y presentar los documentos solicitados por la entidad fiduciaria. Se procede a la firma de un contrato con la entidad fiduciaria.</a:t>
            </a:r>
          </a:p>
          <a:p>
            <a:pPr marL="228600" indent="-228600" algn="just" eaLnBrk="1" hangingPunct="1">
              <a:buFont typeface="Wingdings" panose="05000000000000000000" pitchFamily="2" charset="2"/>
              <a:buChar char="Ø"/>
              <a:defRPr/>
            </a:pPr>
            <a:r>
              <a:rPr lang="es-CO" sz="1400" dirty="0">
                <a:solidFill>
                  <a:schemeClr val="bg1"/>
                </a:solidFill>
                <a:latin typeface="Arial Rounded MT Bold" panose="020F0704030504030204" pitchFamily="34" charset="0"/>
              </a:rPr>
              <a:t>El dinero es girado a la entidad fiduciaria.</a:t>
            </a:r>
          </a:p>
          <a:p>
            <a:pPr marL="228600" indent="-228600" algn="just" eaLnBrk="1" hangingPunct="1">
              <a:buFont typeface="Wingdings" panose="05000000000000000000" pitchFamily="2" charset="2"/>
              <a:buChar char="Ø"/>
              <a:defRPr/>
            </a:pPr>
            <a:endParaRPr lang="es-CO" sz="1400" dirty="0">
              <a:solidFill>
                <a:schemeClr val="bg1"/>
              </a:solidFill>
              <a:latin typeface="Arial Rounded MT Bold" panose="020F0704030504030204" pitchFamily="34" charset="0"/>
            </a:endParaRPr>
          </a:p>
          <a:p>
            <a:pPr marL="228600" indent="-228600" algn="just" eaLnBrk="1" hangingPunct="1">
              <a:buFont typeface="Wingdings" panose="05000000000000000000" pitchFamily="2" charset="2"/>
              <a:buChar char="Ø"/>
              <a:defRPr/>
            </a:pPr>
            <a:r>
              <a:rPr lang="es-CO" sz="1400" dirty="0">
                <a:solidFill>
                  <a:schemeClr val="bg1"/>
                </a:solidFill>
                <a:latin typeface="Arial Rounded MT Bold" panose="020F0704030504030204" pitchFamily="34" charset="0"/>
              </a:rPr>
              <a:t>El productor debe ordenar a la fiduciaria los pagos a ser invertidos en la película, de acuerdo con el presupuesto aprobado en la Resolución de Reconocimiento de Proyecto Nacional. Debe presentar soportes y documentos que lo justifiquen.</a:t>
            </a:r>
          </a:p>
          <a:p>
            <a:pPr marL="228600" indent="-228600" algn="just" eaLnBrk="1" hangingPunct="1">
              <a:buFont typeface="Wingdings" panose="05000000000000000000" pitchFamily="2" charset="2"/>
              <a:buChar char="Ø"/>
              <a:defRPr/>
            </a:pPr>
            <a:endParaRPr lang="es-CO" sz="1400" dirty="0">
              <a:solidFill>
                <a:schemeClr val="bg1"/>
              </a:solidFill>
              <a:latin typeface="Arial Rounded MT Bold" panose="020F0704030504030204" pitchFamily="34" charset="0"/>
            </a:endParaRPr>
          </a:p>
          <a:p>
            <a:pPr marL="228600" indent="-228600" algn="just" eaLnBrk="1" hangingPunct="1">
              <a:buFont typeface="Wingdings" panose="05000000000000000000" pitchFamily="2" charset="2"/>
              <a:buChar char="Ø"/>
              <a:defRPr/>
            </a:pPr>
            <a:r>
              <a:rPr lang="es-CO" sz="1400" dirty="0">
                <a:solidFill>
                  <a:schemeClr val="bg1"/>
                </a:solidFill>
                <a:latin typeface="Arial Rounded MT Bold" panose="020F0704030504030204" pitchFamily="34" charset="0"/>
              </a:rPr>
              <a:t>Una vez ejecutada la totalidad del dinero invertido, la  fiduciaria debe emitir una certificación al Ministerio de Cultura en que acredite la ejecución de estos dineros en el proyecto. El productor presenta al Ministerio de Cultura la certificación de la fiduciaria y demás documentos. </a:t>
            </a:r>
          </a:p>
          <a:p>
            <a:pPr marL="228600" indent="-228600" algn="just" eaLnBrk="1" hangingPunct="1">
              <a:buFont typeface="Wingdings" panose="05000000000000000000" pitchFamily="2" charset="2"/>
              <a:buChar char="Ø"/>
              <a:defRPr/>
            </a:pPr>
            <a:endParaRPr lang="es-CO" sz="1400" dirty="0">
              <a:solidFill>
                <a:schemeClr val="bg1"/>
              </a:solidFill>
              <a:latin typeface="Arial Rounded MT Bold" panose="020F0704030504030204" pitchFamily="34" charset="0"/>
            </a:endParaRPr>
          </a:p>
          <a:p>
            <a:pPr marL="228600" indent="-228600" algn="just" eaLnBrk="1" hangingPunct="1">
              <a:buFont typeface="Wingdings" panose="05000000000000000000" pitchFamily="2" charset="2"/>
              <a:buChar char="Ø"/>
              <a:defRPr/>
            </a:pPr>
            <a:r>
              <a:rPr lang="es-CO" sz="1400" dirty="0">
                <a:solidFill>
                  <a:schemeClr val="bg1"/>
                </a:solidFill>
                <a:latin typeface="Arial Rounded MT Bold" panose="020F0704030504030204" pitchFamily="34" charset="0"/>
              </a:rPr>
              <a:t>Después de un análisis, el Ministerio de Cultura entrega al productor el Certificado de Donación o Inversión y le comunica a la DIAN.</a:t>
            </a:r>
          </a:p>
          <a:p>
            <a:pPr marL="228600" indent="-228600" algn="just" eaLnBrk="1" hangingPunct="1">
              <a:buFont typeface="Wingdings" panose="05000000000000000000" pitchFamily="2" charset="2"/>
              <a:buChar char="Ø"/>
              <a:defRPr/>
            </a:pPr>
            <a:endParaRPr lang="es-CO" sz="1400" dirty="0">
              <a:solidFill>
                <a:schemeClr val="bg1"/>
              </a:solidFill>
              <a:latin typeface="Arial Rounded MT Bold" panose="020F0704030504030204" pitchFamily="34" charset="0"/>
            </a:endParaRPr>
          </a:p>
          <a:p>
            <a:pPr marL="171450" indent="-171450" algn="just" eaLnBrk="1" hangingPunct="1">
              <a:buFont typeface="Wingdings" panose="05000000000000000000" pitchFamily="2" charset="2"/>
              <a:buChar char="Ø"/>
              <a:defRPr/>
            </a:pPr>
            <a:r>
              <a:rPr lang="es-CO" sz="1400" dirty="0">
                <a:solidFill>
                  <a:schemeClr val="bg1"/>
                </a:solidFill>
                <a:latin typeface="Arial Rounded MT Bold" panose="020F0704030504030204" pitchFamily="34" charset="0"/>
              </a:rPr>
              <a:t>El productor le entrega al inversionista/donante el Certificado de Inversión o Donación, expedido por la Dirección de Cinematografía. </a:t>
            </a:r>
          </a:p>
          <a:p>
            <a:pPr marL="171450" indent="-171450" algn="just" eaLnBrk="1" hangingPunct="1">
              <a:buFont typeface="Wingdings" panose="05000000000000000000" pitchFamily="2" charset="2"/>
              <a:buChar char="Ø"/>
              <a:defRPr/>
            </a:pPr>
            <a:endParaRPr lang="es-CO" sz="1400" dirty="0">
              <a:solidFill>
                <a:schemeClr val="bg1"/>
              </a:solidFill>
              <a:latin typeface="Arial Rounded MT Bold" panose="020F0704030504030204" pitchFamily="34" charset="0"/>
            </a:endParaRPr>
          </a:p>
          <a:p>
            <a:pPr marL="171450" indent="-171450" algn="just" eaLnBrk="1" hangingPunct="1">
              <a:buFont typeface="Wingdings" panose="05000000000000000000" pitchFamily="2" charset="2"/>
              <a:buChar char="Ø"/>
              <a:defRPr/>
            </a:pPr>
            <a:r>
              <a:rPr lang="es-CO" sz="1400" dirty="0">
                <a:solidFill>
                  <a:schemeClr val="bg1"/>
                </a:solidFill>
                <a:latin typeface="Arial Rounded MT Bold" panose="020F0704030504030204" pitchFamily="34" charset="0"/>
              </a:rPr>
              <a:t>El inversionista o donante puede realizar la deducción en su próxima declaración de renta. Debe incluir en la Casilla “deducciones” el monto de inversión/donación por valor del 175%</a:t>
            </a:r>
          </a:p>
          <a:p>
            <a:pPr algn="just">
              <a:defRPr/>
            </a:pPr>
            <a:endParaRPr lang="es-AR" sz="14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28575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CuadroTexto 6"/>
          <p:cNvSpPr txBox="1">
            <a:spLocks noChangeArrowheads="1"/>
          </p:cNvSpPr>
          <p:nvPr/>
        </p:nvSpPr>
        <p:spPr bwMode="auto">
          <a:xfrm>
            <a:off x="971550" y="2805113"/>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AR">
                <a:latin typeface="Arial Rounded MT Bold" panose="020F0704030504030204" pitchFamily="34" charset="0"/>
              </a:rPr>
              <a:t>INVERSIONISTA</a:t>
            </a:r>
          </a:p>
        </p:txBody>
      </p:sp>
      <p:pic>
        <p:nvPicPr>
          <p:cNvPr id="23556" name="Imagen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5813" y="2492375"/>
            <a:ext cx="2159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agen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941888"/>
            <a:ext cx="28321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ector angular 11"/>
          <p:cNvCxnSpPr>
            <a:endCxn id="23556" idx="0"/>
          </p:cNvCxnSpPr>
          <p:nvPr/>
        </p:nvCxnSpPr>
        <p:spPr>
          <a:xfrm>
            <a:off x="2982913" y="1773238"/>
            <a:ext cx="1422400" cy="719137"/>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Conector angular 13"/>
          <p:cNvCxnSpPr>
            <a:stCxn id="23556" idx="3"/>
            <a:endCxn id="23557" idx="0"/>
          </p:cNvCxnSpPr>
          <p:nvPr/>
        </p:nvCxnSpPr>
        <p:spPr>
          <a:xfrm>
            <a:off x="5484813" y="3849688"/>
            <a:ext cx="1943100" cy="1092200"/>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Conector angular 18"/>
          <p:cNvCxnSpPr>
            <a:stCxn id="23557" idx="1"/>
          </p:cNvCxnSpPr>
          <p:nvPr/>
        </p:nvCxnSpPr>
        <p:spPr>
          <a:xfrm rot="10800000">
            <a:off x="4405313" y="4941888"/>
            <a:ext cx="1606550" cy="795337"/>
          </a:xfrm>
          <a:prstGeom prst="bentConnector3">
            <a:avLst>
              <a:gd name="adj1" fmla="val 99788"/>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Conector angular 25"/>
          <p:cNvCxnSpPr>
            <a:stCxn id="23556" idx="1"/>
          </p:cNvCxnSpPr>
          <p:nvPr/>
        </p:nvCxnSpPr>
        <p:spPr>
          <a:xfrm rot="10800000">
            <a:off x="1414463" y="3146425"/>
            <a:ext cx="1911350" cy="703263"/>
          </a:xfrm>
          <a:prstGeom prst="bentConnector3">
            <a:avLst>
              <a:gd name="adj1" fmla="val 99870"/>
            </a:avLst>
          </a:prstGeom>
          <a:ln w="38100">
            <a:tailEnd type="triangle"/>
          </a:ln>
        </p:spPr>
        <p:style>
          <a:lnRef idx="1">
            <a:schemeClr val="dk1"/>
          </a:lnRef>
          <a:fillRef idx="0">
            <a:schemeClr val="dk1"/>
          </a:fillRef>
          <a:effectRef idx="0">
            <a:schemeClr val="dk1"/>
          </a:effectRef>
          <a:fontRef idx="minor">
            <a:schemeClr val="tx1"/>
          </a:fontRef>
        </p:style>
      </p:cxnSp>
      <p:sp>
        <p:nvSpPr>
          <p:cNvPr id="31" name="Proceso alternativo 30"/>
          <p:cNvSpPr/>
          <p:nvPr/>
        </p:nvSpPr>
        <p:spPr>
          <a:xfrm>
            <a:off x="3263900" y="1412875"/>
            <a:ext cx="1141413" cy="51911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200" dirty="0"/>
              <a:t>1.RECURSOS</a:t>
            </a:r>
          </a:p>
        </p:txBody>
      </p:sp>
      <p:sp>
        <p:nvSpPr>
          <p:cNvPr id="32" name="Proceso alternativo 31"/>
          <p:cNvSpPr/>
          <p:nvPr/>
        </p:nvSpPr>
        <p:spPr>
          <a:xfrm>
            <a:off x="5827713" y="3484563"/>
            <a:ext cx="1192212" cy="51911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200" dirty="0"/>
              <a:t>2.UTILIZACIÓN</a:t>
            </a:r>
          </a:p>
        </p:txBody>
      </p:sp>
      <p:sp>
        <p:nvSpPr>
          <p:cNvPr id="33" name="Proceso alternativo 32"/>
          <p:cNvSpPr/>
          <p:nvPr/>
        </p:nvSpPr>
        <p:spPr>
          <a:xfrm>
            <a:off x="4640263" y="5567363"/>
            <a:ext cx="1136650" cy="5207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200" dirty="0"/>
              <a:t>3. REPORTE</a:t>
            </a:r>
          </a:p>
        </p:txBody>
      </p:sp>
      <p:sp>
        <p:nvSpPr>
          <p:cNvPr id="34" name="Proceso alternativo 33"/>
          <p:cNvSpPr/>
          <p:nvPr/>
        </p:nvSpPr>
        <p:spPr>
          <a:xfrm>
            <a:off x="1619250" y="3486150"/>
            <a:ext cx="1363663" cy="51911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1200" dirty="0"/>
              <a:t>4.CERTIFICACIÓN</a:t>
            </a:r>
          </a:p>
        </p:txBody>
      </p:sp>
      <p:sp>
        <p:nvSpPr>
          <p:cNvPr id="23566" name="CuadroTexto 37"/>
          <p:cNvSpPr txBox="1">
            <a:spLocks noChangeArrowheads="1"/>
          </p:cNvSpPr>
          <p:nvPr/>
        </p:nvSpPr>
        <p:spPr bwMode="auto">
          <a:xfrm>
            <a:off x="6022975" y="4573588"/>
            <a:ext cx="117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AR">
                <a:latin typeface="Arial Rounded MT Bold" panose="020F0704030504030204" pitchFamily="34" charset="0"/>
              </a:rPr>
              <a:t>ARTISTA</a:t>
            </a:r>
          </a:p>
        </p:txBody>
      </p:sp>
      <p:sp>
        <p:nvSpPr>
          <p:cNvPr id="23567" name="CuadroTexto 38"/>
          <p:cNvSpPr txBox="1">
            <a:spLocks noChangeArrowheads="1"/>
          </p:cNvSpPr>
          <p:nvPr/>
        </p:nvSpPr>
        <p:spPr bwMode="auto">
          <a:xfrm>
            <a:off x="4640263" y="2071688"/>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AR">
                <a:latin typeface="Arial Rounded MT Bold" panose="020F0704030504030204" pitchFamily="34" charset="0"/>
              </a:rPr>
              <a:t>FIDUCIA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n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44975"/>
            <a:ext cx="4643438"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Título"/>
          <p:cNvSpPr txBox="1">
            <a:spLocks/>
          </p:cNvSpPr>
          <p:nvPr/>
        </p:nvSpPr>
        <p:spPr>
          <a:xfrm>
            <a:off x="931863" y="928688"/>
            <a:ext cx="7424737" cy="215265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CO" sz="2000" dirty="0" smtClean="0">
                <a:solidFill>
                  <a:schemeClr val="accent4">
                    <a:lumMod val="50000"/>
                  </a:schemeClr>
                </a:solidFill>
                <a:latin typeface="Arial Rounded MT Bold" panose="020F0704030504030204" pitchFamily="34" charset="0"/>
              </a:rPr>
              <a:t>Además de los beneficios al posicionar la marca con las más altas calidades técnicas a nivel mundial y a tanta gente, ¿Cómo gana su marca con la ley de cine?</a:t>
            </a:r>
            <a:endParaRPr lang="es-CO" sz="2000" dirty="0">
              <a:solidFill>
                <a:schemeClr val="accent4">
                  <a:lumMod val="50000"/>
                </a:schemeClr>
              </a:solidFill>
              <a:latin typeface="Arial Rounded MT Bold" panose="020F0704030504030204" pitchFamily="34" charset="0"/>
            </a:endParaRPr>
          </a:p>
        </p:txBody>
      </p:sp>
      <p:sp>
        <p:nvSpPr>
          <p:cNvPr id="4" name="4 CuadroTexto"/>
          <p:cNvSpPr txBox="1"/>
          <p:nvPr/>
        </p:nvSpPr>
        <p:spPr>
          <a:xfrm>
            <a:off x="3276600" y="2492375"/>
            <a:ext cx="4464050" cy="2801938"/>
          </a:xfrm>
          <a:prstGeom prst="rect">
            <a:avLst/>
          </a:prstGeom>
          <a:noFill/>
        </p:spPr>
        <p:txBody>
          <a:bodyPr>
            <a:spAutoFit/>
          </a:bodyPr>
          <a:lstStyle/>
          <a:p>
            <a:pPr algn="ctr" eaLnBrk="1" hangingPunct="1">
              <a:defRPr/>
            </a:pPr>
            <a:r>
              <a:rPr lang="es-CO" sz="2000" dirty="0">
                <a:solidFill>
                  <a:schemeClr val="bg1">
                    <a:lumMod val="50000"/>
                  </a:schemeClr>
                </a:solidFill>
                <a:latin typeface="Arial Rounded MT Bold" panose="020F0704030504030204" pitchFamily="34" charset="0"/>
                <a:cs typeface="Arial" charset="0"/>
              </a:rPr>
              <a:t>Si su empresa así lo decide, puede acogerse a los beneficios de la ley 814 de 2003. EL GOBIERNO LE </a:t>
            </a:r>
            <a:r>
              <a:rPr lang="es-CO" sz="3200" dirty="0">
                <a:solidFill>
                  <a:schemeClr val="bg2">
                    <a:lumMod val="50000"/>
                  </a:schemeClr>
                </a:solidFill>
                <a:latin typeface="Arial Rounded MT Bold" panose="020F0704030504030204" pitchFamily="34" charset="0"/>
                <a:cs typeface="Arial" charset="0"/>
              </a:rPr>
              <a:t>REGRESA en deducción tributaria </a:t>
            </a:r>
            <a:r>
              <a:rPr lang="es-CO" sz="2000" dirty="0">
                <a:solidFill>
                  <a:schemeClr val="bg1">
                    <a:lumMod val="50000"/>
                  </a:schemeClr>
                </a:solidFill>
                <a:latin typeface="Arial Rounded MT Bold" panose="020F0704030504030204" pitchFamily="34" charset="0"/>
                <a:cs typeface="Arial" charset="0"/>
              </a:rPr>
              <a:t> hasta el </a:t>
            </a:r>
            <a:r>
              <a:rPr lang="es-CO" sz="2800" dirty="0">
                <a:solidFill>
                  <a:schemeClr val="bg2">
                    <a:lumMod val="50000"/>
                  </a:schemeClr>
                </a:solidFill>
                <a:latin typeface="Arial Rounded MT Bold" panose="020F0704030504030204" pitchFamily="34" charset="0"/>
                <a:cs typeface="Arial" charset="0"/>
              </a:rPr>
              <a:t>55% </a:t>
            </a:r>
            <a:r>
              <a:rPr lang="es-CO" sz="2000" dirty="0">
                <a:solidFill>
                  <a:schemeClr val="bg1">
                    <a:lumMod val="50000"/>
                  </a:schemeClr>
                </a:solidFill>
                <a:latin typeface="Arial Rounded MT Bold" panose="020F0704030504030204" pitchFamily="34" charset="0"/>
                <a:cs typeface="Arial" charset="0"/>
              </a:rPr>
              <a:t>DEL TOTAL DEL</a:t>
            </a:r>
            <a:r>
              <a:rPr lang="es-CO" sz="2400" dirty="0">
                <a:solidFill>
                  <a:schemeClr val="bg1">
                    <a:lumMod val="50000"/>
                  </a:schemeClr>
                </a:solidFill>
                <a:latin typeface="Arial Rounded MT Bold" panose="020F0704030504030204" pitchFamily="34" charset="0"/>
                <a:cs typeface="Arial" charset="0"/>
              </a:rPr>
              <a:t> APORTE HECHO</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
        <p:nvSpPr>
          <p:cNvPr id="3" name="Rectángulo 2">
            <a:hlinkClick r:id="rId3"/>
          </p:cNvPr>
          <p:cNvSpPr/>
          <p:nvPr/>
        </p:nvSpPr>
        <p:spPr>
          <a:xfrm>
            <a:off x="2843213" y="1989138"/>
            <a:ext cx="3457575"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
        <p:nvSpPr>
          <p:cNvPr id="4" name="Rectángulo 3">
            <a:hlinkClick r:id="rId3"/>
          </p:cNvPr>
          <p:cNvSpPr/>
          <p:nvPr/>
        </p:nvSpPr>
        <p:spPr>
          <a:xfrm>
            <a:off x="6011863" y="5516563"/>
            <a:ext cx="2736850"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
        <p:nvSpPr>
          <p:cNvPr id="4" name="Rectángulo 3">
            <a:hlinkClick r:id="rId3"/>
          </p:cNvPr>
          <p:cNvSpPr/>
          <p:nvPr/>
        </p:nvSpPr>
        <p:spPr>
          <a:xfrm>
            <a:off x="6084888" y="5949950"/>
            <a:ext cx="2735262"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 y="0"/>
            <a:ext cx="9141940" cy="6858000"/>
          </a:xfrm>
          <a:prstGeom prst="rect">
            <a:avLst/>
          </a:prstGeom>
        </p:spPr>
      </p:pic>
      <p:sp>
        <p:nvSpPr>
          <p:cNvPr id="5" name="Rectángulo 4">
            <a:hlinkClick r:id="rId3"/>
          </p:cNvPr>
          <p:cNvSpPr/>
          <p:nvPr/>
        </p:nvSpPr>
        <p:spPr>
          <a:xfrm>
            <a:off x="2124075" y="5805488"/>
            <a:ext cx="4824413"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{4C4368CE-8A26-5641-B551-33F78BFB3551}tf16401378</Template>
  <TotalTime>4148</TotalTime>
  <Words>625</Words>
  <Application>Microsoft Office PowerPoint</Application>
  <PresentationFormat>Presentación en pantalla (4:3)</PresentationFormat>
  <Paragraphs>39</Paragraphs>
  <Slides>21</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Arial</vt:lpstr>
      <vt:lpstr>Arial Rounded MT Bold</vt:lpstr>
      <vt:lpstr>Calibri</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 amigo</dc:title>
  <dc:creator>Viviana Andrea Hurtado Pinilla</dc:creator>
  <cp:lastModifiedBy>Cachi</cp:lastModifiedBy>
  <cp:revision>244</cp:revision>
  <dcterms:created xsi:type="dcterms:W3CDTF">2016-07-19T17:27:46Z</dcterms:created>
  <dcterms:modified xsi:type="dcterms:W3CDTF">2020-05-27T09:18:18Z</dcterms:modified>
</cp:coreProperties>
</file>